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54_674AA933.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modernComment_503_19D337DC.xml" ContentType="application/vnd.ms-powerpoint.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omments/modernComment_495_5056B042.xml" ContentType="application/vnd.ms-powerpoint.comment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6" r:id="rId5"/>
  </p:sldMasterIdLst>
  <p:notesMasterIdLst>
    <p:notesMasterId r:id="rId59"/>
  </p:notesMasterIdLst>
  <p:sldIdLst>
    <p:sldId id="1436" r:id="rId6"/>
    <p:sldId id="1452" r:id="rId7"/>
    <p:sldId id="340" r:id="rId8"/>
    <p:sldId id="270" r:id="rId9"/>
    <p:sldId id="1442" r:id="rId10"/>
    <p:sldId id="265" r:id="rId11"/>
    <p:sldId id="1454" r:id="rId12"/>
    <p:sldId id="1443" r:id="rId13"/>
    <p:sldId id="377" r:id="rId14"/>
    <p:sldId id="1444" r:id="rId15"/>
    <p:sldId id="1445" r:id="rId16"/>
    <p:sldId id="1311" r:id="rId17"/>
    <p:sldId id="1446" r:id="rId18"/>
    <p:sldId id="1216" r:id="rId19"/>
    <p:sldId id="1259" r:id="rId20"/>
    <p:sldId id="1447" r:id="rId21"/>
    <p:sldId id="264" r:id="rId22"/>
    <p:sldId id="266" r:id="rId23"/>
    <p:sldId id="338" r:id="rId24"/>
    <p:sldId id="413" r:id="rId25"/>
    <p:sldId id="1437" r:id="rId26"/>
    <p:sldId id="1440" r:id="rId27"/>
    <p:sldId id="1147" r:id="rId28"/>
    <p:sldId id="872" r:id="rId29"/>
    <p:sldId id="889" r:id="rId30"/>
    <p:sldId id="890" r:id="rId31"/>
    <p:sldId id="397" r:id="rId32"/>
    <p:sldId id="433" r:id="rId33"/>
    <p:sldId id="505" r:id="rId34"/>
    <p:sldId id="506" r:id="rId35"/>
    <p:sldId id="1455" r:id="rId36"/>
    <p:sldId id="1283" r:id="rId37"/>
    <p:sldId id="508" r:id="rId38"/>
    <p:sldId id="1456" r:id="rId39"/>
    <p:sldId id="871" r:id="rId40"/>
    <p:sldId id="1150" r:id="rId41"/>
    <p:sldId id="1149" r:id="rId42"/>
    <p:sldId id="347" r:id="rId43"/>
    <p:sldId id="1194" r:id="rId44"/>
    <p:sldId id="1453" r:id="rId45"/>
    <p:sldId id="1177" r:id="rId46"/>
    <p:sldId id="1449" r:id="rId47"/>
    <p:sldId id="1450" r:id="rId48"/>
    <p:sldId id="1451" r:id="rId49"/>
    <p:sldId id="1173" r:id="rId50"/>
    <p:sldId id="1172" r:id="rId51"/>
    <p:sldId id="1171" r:id="rId52"/>
    <p:sldId id="1170" r:id="rId53"/>
    <p:sldId id="1169" r:id="rId54"/>
    <p:sldId id="1168" r:id="rId55"/>
    <p:sldId id="891" r:id="rId56"/>
    <p:sldId id="260" r:id="rId57"/>
    <p:sldId id="509" r:id="rId58"/>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08" userDrawn="1">
          <p15:clr>
            <a:srgbClr val="A4A3A4"/>
          </p15:clr>
        </p15:guide>
        <p15:guide id="2" pos="2122"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162586-269B-E392-00A0-102F174F28E1}" name="Lisanne Schouwenberg" initials="LS" userId="S::lisanne.schouwenberg@sanoma.com::e4bc319d-9c62-4f84-a6fd-b61b8ca0453d" providerId="AD"/>
  <p188:author id="{98134DD1-B840-EACC-9A68-1EF904773147}" name="Elly Vinke" initials="EV" userId="S::elly.vinke@sanoma.com::4baf810f-a0d6-469f-ace9-135f27b39d5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epijn Dousi" initials="PD" lastIdx="48" clrIdx="0"/>
  <p:cmAuthor id="2" name="Joost Schouten" initials="JS" lastIdx="6" clrIdx="1"/>
  <p:cmAuthor id="3" name="Elly Vinke" initials="EV" lastIdx="3" clrIdx="2">
    <p:extLst>
      <p:ext uri="{19B8F6BF-5375-455C-9EA6-DF929625EA0E}">
        <p15:presenceInfo xmlns:p15="http://schemas.microsoft.com/office/powerpoint/2012/main" userId="S::elly.vinke@sanoma.com::4baf810f-a0d6-469f-ace9-135f27b39d5b" providerId="AD"/>
      </p:ext>
    </p:extLst>
  </p:cmAuthor>
  <p:cmAuthor id="4" name="Jochem Grimmelikhuizen" initials="JG" lastIdx="1" clrIdx="3">
    <p:extLst>
      <p:ext uri="{19B8F6BF-5375-455C-9EA6-DF929625EA0E}">
        <p15:presenceInfo xmlns:p15="http://schemas.microsoft.com/office/powerpoint/2012/main" userId="S::jochem.grimmelikhuizen@sanoma.com::3361763b-189d-4c37-bbbc-6d57c9b58ea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97A5"/>
    <a:srgbClr val="565654"/>
    <a:srgbClr val="EBF4E3"/>
    <a:srgbClr val="EBF3E4"/>
    <a:srgbClr val="969891"/>
    <a:srgbClr val="29B6BB"/>
    <a:srgbClr val="575755"/>
    <a:srgbClr val="BDC82B"/>
    <a:srgbClr val="BEC8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1D35AA-E8F5-4542-9A22-1D03A7E7E320}" v="1" dt="2023-11-06T10:29:06.019"/>
    <p1510:client id="{E8BCF222-0977-4370-93EC-3F41DF355F22}" v="7" dt="2023-10-24T14:08:05.340"/>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Stijl, gemiddeld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46F890A9-2807-4EBB-B81D-B2AA78EC7F39}" styleName="Stijl, donker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Stijl, licht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Stijl, gemiddeld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439" autoAdjust="0"/>
  </p:normalViewPr>
  <p:slideViewPr>
    <p:cSldViewPr snapToGrid="0">
      <p:cViewPr varScale="1">
        <p:scale>
          <a:sx n="83" d="100"/>
          <a:sy n="83" d="100"/>
        </p:scale>
        <p:origin x="1638" y="90"/>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commentAuthors" Target="commentAuthor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omments/modernComment_154_674AA933.xml><?xml version="1.0" encoding="utf-8"?>
<p188:cmLst xmlns:a="http://schemas.openxmlformats.org/drawingml/2006/main" xmlns:r="http://schemas.openxmlformats.org/officeDocument/2006/relationships" xmlns:p188="http://schemas.microsoft.com/office/powerpoint/2018/8/main">
  <p188:cm id="{2ABBBF74-7458-4E96-B679-19E8C13116ED}" authorId="{45162586-269B-E392-00A0-102F174F28E1}" created="2023-09-27T10:23:39.921">
    <pc:sldMkLst xmlns:pc="http://schemas.microsoft.com/office/powerpoint/2013/main/command">
      <pc:docMk/>
      <pc:sldMk cId="1732946227" sldId="340"/>
    </pc:sldMkLst>
    <p188:replyLst>
      <p188:reply id="{214514D9-4AEB-4EC2-97D3-B44B9D9651EE}" authorId="{98134DD1-B840-EACC-9A68-1EF904773147}" created="2023-09-27T12:17:25.153">
        <p188:txBody>
          <a:bodyPr/>
          <a:lstStyle/>
          <a:p>
            <a:r>
              <a:rPr lang="en-US"/>
              <a:t>[@Lisanne Schouwenberg] Ik heb er nu van gemaakt hoe leerlingen groeien. </a:t>
            </a:r>
          </a:p>
        </p188:txBody>
      </p188:reply>
    </p188:replyLst>
    <p188:txBody>
      <a:bodyPr/>
      <a:lstStyle/>
      <a:p>
        <a:r>
          <a:rPr lang="en-US"/>
          <a:t>[@Elly Vinke] In de eerste zin staat dat IEP meet hoe leerlingen groeien in taal en rekenen. Misschien iets van: IEP is een leerlingvolgsysteem dat op school wordt gebruikt om de ontwikkeling van de leerlingen te meten. Zoiets?</a:t>
        </a:r>
      </a:p>
    </p188:txBody>
  </p188:cm>
</p188:cmLst>
</file>

<file path=ppt/comments/modernComment_495_5056B042.xml><?xml version="1.0" encoding="utf-8"?>
<p188:cmLst xmlns:a="http://schemas.openxmlformats.org/drawingml/2006/main" xmlns:r="http://schemas.openxmlformats.org/officeDocument/2006/relationships" xmlns:p188="http://schemas.microsoft.com/office/powerpoint/2018/8/main">
  <p188:cm id="{FEA1028D-6254-43ED-B488-43F899036162}" authorId="{45162586-269B-E392-00A0-102F174F28E1}" status="resolved" created="2023-09-27T10:40:11.985" complete="100000">
    <ac:deMkLst xmlns:ac="http://schemas.microsoft.com/office/drawing/2013/main/command">
      <pc:docMk xmlns:pc="http://schemas.microsoft.com/office/powerpoint/2013/main/command"/>
      <pc:sldMk xmlns:pc="http://schemas.microsoft.com/office/powerpoint/2013/main/command" cId="1347858498" sldId="1173"/>
      <ac:spMk id="6" creationId="{479AAF0C-C6C9-4B3F-9AEF-627BFC135734}"/>
    </ac:deMkLst>
    <p188:txBody>
      <a:bodyPr/>
      <a:lstStyle/>
      <a:p>
        <a:r>
          <a:rPr lang="en-US"/>
          <a:t>[@Elly Vinke] Ik zou IEP-score niet noemen, alleen ontwikkelscore. </a:t>
        </a:r>
      </a:p>
    </p188:txBody>
  </p188:cm>
</p188:cmLst>
</file>

<file path=ppt/comments/modernComment_503_19D337DC.xml><?xml version="1.0" encoding="utf-8"?>
<p188:cmLst xmlns:a="http://schemas.openxmlformats.org/drawingml/2006/main" xmlns:r="http://schemas.openxmlformats.org/officeDocument/2006/relationships" xmlns:p188="http://schemas.microsoft.com/office/powerpoint/2018/8/main">
  <p188:cm id="{4B9DFD7E-C874-4B00-BC29-E48800E8689D}" authorId="{45162586-269B-E392-00A0-102F174F28E1}" created="2023-09-27T10:38:33.825">
    <pc:sldMkLst xmlns:pc="http://schemas.microsoft.com/office/powerpoint/2013/main/command">
      <pc:docMk/>
      <pc:sldMk cId="433272796" sldId="1283"/>
    </pc:sldMkLst>
    <p188:replyLst>
      <p188:reply id="{5BEF3BDD-E8D5-4469-BA7D-F5BCFBBC7C29}" authorId="{98134DD1-B840-EACC-9A68-1EF904773147}" created="2023-09-27T12:21:49.475">
        <p188:txBody>
          <a:bodyPr/>
          <a:lstStyle/>
          <a:p>
            <a:r>
              <a:rPr lang="nl-NL"/>
              <a:t>[@Lisanne Schouwenberg] qua vormgeving moet ie nog langs Patty die zal die wijzing dan vast doorvoeren. Hij is idd erg heftig. </a:t>
            </a:r>
          </a:p>
        </p188:txBody>
      </p188:reply>
    </p188:replyLst>
    <p188:txBody>
      <a:bodyPr/>
      <a:lstStyle/>
      <a:p>
        <a:r>
          <a:rPr lang="en-US"/>
          <a:t>[@Elly Vinke] Hier komt een nieuwe lay-out van, deze is nogal heftig haha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B9D5F0C8-5559-4262-BC7A-D31B5911FDD8}" type="datetimeFigureOut">
              <a:rPr lang="nl-NL" smtClean="0"/>
              <a:t>6-11-2023</a:t>
            </a:fld>
            <a:endParaRPr lang="nl-NL"/>
          </a:p>
        </p:txBody>
      </p:sp>
      <p:sp>
        <p:nvSpPr>
          <p:cNvPr id="4" name="Tijdelijke aanduiding voor dia-afbeelding 3"/>
          <p:cNvSpPr>
            <a:spLocks noGrp="1" noRot="1" noChangeAspect="1"/>
          </p:cNvSpPr>
          <p:nvPr>
            <p:ph type="sldImg" idx="2"/>
          </p:nvPr>
        </p:nvSpPr>
        <p:spPr>
          <a:xfrm>
            <a:off x="79375" y="739775"/>
            <a:ext cx="6577013" cy="3700463"/>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4E65E347-374E-4FDB-B21E-2B67D3A77954}" type="slidenum">
              <a:rPr lang="nl-NL" smtClean="0"/>
              <a:t>‹nr.›</a:t>
            </a:fld>
            <a:endParaRPr lang="nl-NL"/>
          </a:p>
        </p:txBody>
      </p:sp>
    </p:spTree>
    <p:extLst>
      <p:ext uri="{BB962C8B-B14F-4D97-AF65-F5344CB8AC3E}">
        <p14:creationId xmlns:p14="http://schemas.microsoft.com/office/powerpoint/2010/main" val="947743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solidFill>
                <a:srgbClr val="404040"/>
              </a:solidFill>
              <a:ea typeface="Calibri"/>
              <a:cs typeface="Calibri"/>
            </a:endParaRPr>
          </a:p>
        </p:txBody>
      </p:sp>
      <p:sp>
        <p:nvSpPr>
          <p:cNvPr id="4" name="Tijdelijke aanduiding voor dianummer 3"/>
          <p:cNvSpPr>
            <a:spLocks noGrp="1"/>
          </p:cNvSpPr>
          <p:nvPr>
            <p:ph type="sldNum" sz="quarter" idx="5"/>
          </p:nvPr>
        </p:nvSpPr>
        <p:spPr/>
        <p:txBody>
          <a:bodyPr/>
          <a:lstStyle/>
          <a:p>
            <a:fld id="{4E65E347-374E-4FDB-B21E-2B67D3A77954}" type="slidenum">
              <a:rPr lang="nl-NL" smtClean="0"/>
              <a:t>1</a:t>
            </a:fld>
            <a:endParaRPr lang="nl-NL" dirty="0"/>
          </a:p>
        </p:txBody>
      </p:sp>
    </p:spTree>
    <p:extLst>
      <p:ext uri="{BB962C8B-B14F-4D97-AF65-F5344CB8AC3E}">
        <p14:creationId xmlns:p14="http://schemas.microsoft.com/office/powerpoint/2010/main" val="3714098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Calibri,Sans-Serif"/>
              <a:buChar char="-"/>
            </a:pPr>
            <a:r>
              <a:rPr lang="nl-NL" b="1" dirty="0"/>
              <a:t>Minder </a:t>
            </a:r>
            <a:r>
              <a:rPr lang="nl-NL" b="1" dirty="0" err="1"/>
              <a:t>toetsstress</a:t>
            </a:r>
            <a:r>
              <a:rPr lang="nl-NL" b="1" dirty="0"/>
              <a:t>: </a:t>
            </a:r>
            <a:r>
              <a:rPr lang="nl-NL" dirty="0"/>
              <a:t>Met het IEP LVS zorgen we dat uw kind een toets maakt die past bij zijn niveau zodat een toets motiveert en niet frustreert. Op die manier krijgt de leerkracht waardevolle informatie om daar in de klas weer mee verder te gaan. </a:t>
            </a:r>
          </a:p>
          <a:p>
            <a:pPr marL="171450" indent="-171450">
              <a:buFont typeface="Calibri,Sans-Serif"/>
              <a:buChar char="-"/>
            </a:pPr>
            <a:endParaRPr lang="nl-NL" dirty="0"/>
          </a:p>
          <a:p>
            <a:pPr marL="171450" indent="-171450">
              <a:buFont typeface="Calibri,Sans-Serif"/>
              <a:buChar char="-"/>
            </a:pPr>
            <a:r>
              <a:rPr lang="nl-NL" dirty="0"/>
              <a:t>De rol van u als ouders is daarin ook erg belangrijk. (kan ondersteund worden met herkenbare voorbeelden voor de ouders)</a:t>
            </a:r>
          </a:p>
        </p:txBody>
      </p:sp>
      <p:sp>
        <p:nvSpPr>
          <p:cNvPr id="4" name="Tijdelijke aanduiding voor dianummer 3"/>
          <p:cNvSpPr>
            <a:spLocks noGrp="1"/>
          </p:cNvSpPr>
          <p:nvPr>
            <p:ph type="sldNum" sz="quarter" idx="5"/>
          </p:nvPr>
        </p:nvSpPr>
        <p:spPr/>
        <p:txBody>
          <a:bodyPr/>
          <a:lstStyle/>
          <a:p>
            <a:fld id="{73130C91-F1AB-4FE7-882E-CFC316C54CF8}" type="slidenum">
              <a:rPr lang="nl-NL" smtClean="0"/>
              <a:t>10</a:t>
            </a:fld>
            <a:endParaRPr lang="nl-NL"/>
          </a:p>
        </p:txBody>
      </p:sp>
    </p:spTree>
    <p:extLst>
      <p:ext uri="{BB962C8B-B14F-4D97-AF65-F5344CB8AC3E}">
        <p14:creationId xmlns:p14="http://schemas.microsoft.com/office/powerpoint/2010/main" val="312713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Calibri,Sans-Serif"/>
              <a:buChar char="-"/>
            </a:pPr>
            <a:r>
              <a:rPr lang="nl-NL" b="1" dirty="0"/>
              <a:t>Het complete kind in beeld: </a:t>
            </a:r>
            <a:r>
              <a:rPr lang="nl-NL" dirty="0"/>
              <a:t>een kind is meer dan taal en rekenen: Ook de zachte vaardigheden tellen mee. Wat wordt er bedoeld met zachte vaardigheden: volgende slide</a:t>
            </a:r>
          </a:p>
          <a:p>
            <a:pPr marL="171450" indent="-171450">
              <a:buFont typeface="Calibri,Sans-Serif"/>
              <a:buChar char="-"/>
            </a:pPr>
            <a:endParaRPr lang="en-US" dirty="0"/>
          </a:p>
        </p:txBody>
      </p:sp>
      <p:sp>
        <p:nvSpPr>
          <p:cNvPr id="4" name="Tijdelijke aanduiding voor dianummer 3"/>
          <p:cNvSpPr>
            <a:spLocks noGrp="1"/>
          </p:cNvSpPr>
          <p:nvPr>
            <p:ph type="sldNum" sz="quarter" idx="5"/>
          </p:nvPr>
        </p:nvSpPr>
        <p:spPr/>
        <p:txBody>
          <a:bodyPr/>
          <a:lstStyle/>
          <a:p>
            <a:fld id="{73130C91-F1AB-4FE7-882E-CFC316C54CF8}" type="slidenum">
              <a:rPr lang="nl-NL" smtClean="0"/>
              <a:t>11</a:t>
            </a:fld>
            <a:endParaRPr lang="nl-NL"/>
          </a:p>
        </p:txBody>
      </p:sp>
    </p:spTree>
    <p:extLst>
      <p:ext uri="{BB962C8B-B14F-4D97-AF65-F5344CB8AC3E}">
        <p14:creationId xmlns:p14="http://schemas.microsoft.com/office/powerpoint/2010/main" val="257052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cs typeface="Calibri"/>
              </a:rPr>
              <a:t>Alle vaardigheden die u hier ziet zijn belangrijk bij het leren en ontwikkelen van een kind. Deze vaardigheden worden zachte vaardigheden genoemd. </a:t>
            </a:r>
            <a:endParaRPr lang="nl-NL" dirty="0">
              <a:ea typeface="Calibri"/>
              <a:cs typeface="Calibri"/>
            </a:endParaRPr>
          </a:p>
          <a:p>
            <a:r>
              <a:rPr lang="nl-NL" dirty="0">
                <a:cs typeface="Calibri"/>
              </a:rPr>
              <a:t>Minstens net zo belangrijk als rekenen en taal. Door middel van het gebruik van de IEP vragenlijsten de Hart en handen instrumenten kan uw kind aangeven hoe ze hier volgens hen zelf in staan. </a:t>
            </a:r>
            <a:endParaRPr lang="nl-NL" dirty="0"/>
          </a:p>
        </p:txBody>
      </p:sp>
      <p:sp>
        <p:nvSpPr>
          <p:cNvPr id="4" name="Tijdelijke aanduiding voor dianummer 3"/>
          <p:cNvSpPr>
            <a:spLocks noGrp="1"/>
          </p:cNvSpPr>
          <p:nvPr>
            <p:ph type="sldNum" sz="quarter" idx="5"/>
          </p:nvPr>
        </p:nvSpPr>
        <p:spPr/>
        <p:txBody>
          <a:bodyPr/>
          <a:lstStyle/>
          <a:p>
            <a:fld id="{4E65E347-374E-4FDB-B21E-2B67D3A77954}" type="slidenum">
              <a:rPr lang="nl-NL" smtClean="0"/>
              <a:t>12</a:t>
            </a:fld>
            <a:endParaRPr lang="nl-NL"/>
          </a:p>
        </p:txBody>
      </p:sp>
    </p:spTree>
    <p:extLst>
      <p:ext uri="{BB962C8B-B14F-4D97-AF65-F5344CB8AC3E}">
        <p14:creationId xmlns:p14="http://schemas.microsoft.com/office/powerpoint/2010/main" val="79423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Calibri,Sans-Serif"/>
              <a:buNone/>
            </a:pPr>
            <a:r>
              <a:rPr lang="nl-NL" b="1" dirty="0"/>
              <a:t>Positieve insteek:</a:t>
            </a:r>
            <a:r>
              <a:rPr lang="nl-NL" dirty="0"/>
              <a:t> positieve insteek vanuit de ontwikkeling van uw kind: we willen weten wat uw kind al wel kan. </a:t>
            </a:r>
            <a:endParaRPr lang="nl-NL" b="0" i="0" u="none" strike="noStrike" dirty="0">
              <a:solidFill>
                <a:schemeClr val="tx1"/>
              </a:solidFill>
              <a:effectLst/>
              <a:latin typeface="+mn-lt"/>
            </a:endParaRPr>
          </a:p>
        </p:txBody>
      </p:sp>
      <p:sp>
        <p:nvSpPr>
          <p:cNvPr id="4" name="Tijdelijke aanduiding voor dianummer 3"/>
          <p:cNvSpPr>
            <a:spLocks noGrp="1"/>
          </p:cNvSpPr>
          <p:nvPr>
            <p:ph type="sldNum" sz="quarter" idx="5"/>
          </p:nvPr>
        </p:nvSpPr>
        <p:spPr/>
        <p:txBody>
          <a:bodyPr/>
          <a:lstStyle/>
          <a:p>
            <a:fld id="{73130C91-F1AB-4FE7-882E-CFC316C54CF8}" type="slidenum">
              <a:rPr lang="nl-NL" smtClean="0"/>
              <a:t>13</a:t>
            </a:fld>
            <a:endParaRPr lang="nl-NL"/>
          </a:p>
        </p:txBody>
      </p:sp>
    </p:spTree>
    <p:extLst>
      <p:ext uri="{BB962C8B-B14F-4D97-AF65-F5344CB8AC3E}">
        <p14:creationId xmlns:p14="http://schemas.microsoft.com/office/powerpoint/2010/main" val="1063307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cs typeface="Calibri"/>
              </a:rPr>
              <a:t>Uw kind wordt niet vergeleken met de andere kinderen in Nederland. Er wordt gekeken hoe uw kind is gegroeid op de leerdoelen in vergelijking met de vorige toets. </a:t>
            </a:r>
            <a:endParaRPr lang="nl-NL" dirty="0">
              <a:ea typeface="Calibri"/>
              <a:cs typeface="Calibri"/>
            </a:endParaRPr>
          </a:p>
          <a:p>
            <a:r>
              <a:rPr lang="nl-NL">
                <a:cs typeface="Calibri"/>
              </a:rPr>
              <a:t>U ziet hier ook een plaatje met 1F en 2F 1S dit noemen we referentieniveaus. Voor de ouders die een kind in de bovenbouw hebben zitten een herkenbare benaming. Daar komt zo een stukje meer uitleg over. </a:t>
            </a:r>
            <a:endParaRPr lang="nl-NL">
              <a:ea typeface="Calibri"/>
              <a:cs typeface="Calibri"/>
            </a:endParaRPr>
          </a:p>
          <a:p>
            <a:endParaRPr lang="nl-NL" dirty="0"/>
          </a:p>
        </p:txBody>
      </p:sp>
      <p:sp>
        <p:nvSpPr>
          <p:cNvPr id="4" name="Slide Number Placeholder 3"/>
          <p:cNvSpPr>
            <a:spLocks noGrp="1"/>
          </p:cNvSpPr>
          <p:nvPr>
            <p:ph type="sldNum" sz="quarter" idx="5"/>
          </p:nvPr>
        </p:nvSpPr>
        <p:spPr/>
        <p:txBody>
          <a:bodyPr/>
          <a:lstStyle/>
          <a:p>
            <a:fld id="{4E65E347-374E-4FDB-B21E-2B67D3A77954}" type="slidenum">
              <a:rPr lang="nl-NL" smtClean="0"/>
              <a:t>14</a:t>
            </a:fld>
            <a:endParaRPr lang="nl-NL"/>
          </a:p>
        </p:txBody>
      </p:sp>
    </p:spTree>
    <p:extLst>
      <p:ext uri="{BB962C8B-B14F-4D97-AF65-F5344CB8AC3E}">
        <p14:creationId xmlns:p14="http://schemas.microsoft.com/office/powerpoint/2010/main" val="3364973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cs typeface="Calibri"/>
              </a:rPr>
              <a:t>Wat u eerder gewend bent geweest is dat er vanuit de toetsing werd gekeken naar een landelijk gemiddelde uw kind werd vergeleken met alle andere kinderen in Nederland. </a:t>
            </a:r>
            <a:r>
              <a:rPr lang="nl-NL" b="0" i="0" u="none" strike="noStrike">
                <a:solidFill>
                  <a:srgbClr val="000000"/>
                </a:solidFill>
                <a:effectLst/>
                <a:latin typeface="Calibri"/>
                <a:ea typeface="Calibri"/>
                <a:cs typeface="Calibri"/>
              </a:rPr>
              <a:t>Een vergelijking met andere kinderen is zinloos, want het zegt zo weinig en bovendien is dat voor veel kinderen heel </a:t>
            </a:r>
            <a:r>
              <a:rPr lang="nl-NL" dirty="0">
                <a:solidFill>
                  <a:srgbClr val="000000"/>
                </a:solidFill>
                <a:latin typeface="Calibri"/>
                <a:ea typeface="Calibri"/>
                <a:cs typeface="Calibri"/>
              </a:rPr>
              <a:t>demotiverend</a:t>
            </a:r>
            <a:r>
              <a:rPr lang="nl-NL" b="0" i="0" u="none" strike="noStrike">
                <a:solidFill>
                  <a:srgbClr val="000000"/>
                </a:solidFill>
                <a:effectLst/>
                <a:latin typeface="Calibri"/>
                <a:ea typeface="Calibri"/>
                <a:cs typeface="Calibri"/>
              </a:rPr>
              <a:t>. Daarom kijken we vanaf nu met IEP naar de ontwikkeling van kinderen op doelen. De doelen zijn opgebouwd zoals jullie misschien wel kennen bij zwemles. Eerst leert een kind op de buik zwemmen, dan op de rug dan leert het kind duiken, het wordt steeds een beetje moeilijker. Je moet dan eerst het ene hebben geleerd om het volgende te leren. Zo werkt dat met de leerlijn in het onderwijs ook. Kinderen leren eerst tot 10 tellen en uiteindelijk kunnen ze sommen maken over het miljoen. Met IEP weten we waar de leerling het vorige heeft geleerd en klaar is voor de volgende stap in de leerlijn.</a:t>
            </a:r>
            <a:endParaRPr lang="nl-NL" b="0" i="0" u="none" strike="noStrike">
              <a:solidFill>
                <a:srgbClr val="000000"/>
              </a:solidFill>
              <a:effectLst/>
              <a:latin typeface="Calibri"/>
              <a:ea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65E347-374E-4FDB-B21E-2B67D3A7795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1539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r>
              <a:rPr lang="nl-NL" b="1" dirty="0"/>
              <a:t>Eigenaarschap bij de leerling en leerkracht:</a:t>
            </a:r>
            <a:r>
              <a:rPr lang="nl-NL" dirty="0"/>
              <a:t> leerlingen worden betrokken bij hun ontwikkeling, samen maken we keuzes en afspraken. Zo blijft een kind gemotiveerd. Ook de leerkracht kan binnen IEP keuzes maken die het beste passen bij uw kind. Zo ontstaat er eigenaarschap bij zowel de leerling als leerkracht. </a:t>
            </a:r>
          </a:p>
          <a:p>
            <a:pPr marL="0" indent="0">
              <a:buFont typeface="Calibri,Sans-Serif"/>
              <a:buNone/>
            </a:pPr>
            <a:endParaRPr lang="nl-NL" dirty="0"/>
          </a:p>
        </p:txBody>
      </p:sp>
      <p:sp>
        <p:nvSpPr>
          <p:cNvPr id="4" name="Tijdelijke aanduiding voor dianummer 3"/>
          <p:cNvSpPr>
            <a:spLocks noGrp="1"/>
          </p:cNvSpPr>
          <p:nvPr>
            <p:ph type="sldNum" sz="quarter" idx="5"/>
          </p:nvPr>
        </p:nvSpPr>
        <p:spPr/>
        <p:txBody>
          <a:bodyPr/>
          <a:lstStyle/>
          <a:p>
            <a:fld id="{73130C91-F1AB-4FE7-882E-CFC316C54CF8}" type="slidenum">
              <a:rPr lang="nl-NL" smtClean="0"/>
              <a:t>16</a:t>
            </a:fld>
            <a:endParaRPr lang="nl-NL"/>
          </a:p>
        </p:txBody>
      </p:sp>
    </p:spTree>
    <p:extLst>
      <p:ext uri="{BB962C8B-B14F-4D97-AF65-F5344CB8AC3E}">
        <p14:creationId xmlns:p14="http://schemas.microsoft.com/office/powerpoint/2010/main" val="2158174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cs typeface="Calibri"/>
              </a:rPr>
              <a:t>IEP staat voor Inzicht eigen profiel.</a:t>
            </a:r>
            <a:endParaRPr lang="nl-NL">
              <a:ea typeface="Calibri"/>
              <a:cs typeface="Calibri"/>
            </a:endParaRPr>
          </a:p>
          <a:p>
            <a:r>
              <a:rPr lang="nl-NL">
                <a:cs typeface="Calibri"/>
              </a:rPr>
              <a:t>Met de toetsen van IEP krijgt uw kind de kans om te laten zien wat hij/zij al kan en waar hij/zij nog hulp bij nodig heeft. Doordat uw kind dit met een talentenkaart te zien krijgt kan er samen met de juf of meester verder gewerkt worden aan hun ontwikkeling.</a:t>
            </a:r>
            <a:endParaRPr lang="nl-NL">
              <a:ea typeface="Calibri"/>
              <a:cs typeface="Calibri"/>
            </a:endParaRPr>
          </a:p>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130C91-F1AB-4FE7-882E-CFC316C54CF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6349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talentenkaart ziet er zo uit. Zo wordt uw kind meegenomen in de stappen die nog geoefend kunnen worden en die al heel goed gaan. We nemen u (later of vandaag) mee in hoe je deze talentenkaart moet lezen. Daarnaast zullen we er natuurlijk voor zorgen dat wanneer de talentenkaart mee naar huis gaat u er een uitleg bij krijgt. </a:t>
            </a:r>
          </a:p>
          <a:p>
            <a:br>
              <a:rPr lang="nl-NL" dirty="0">
                <a:cs typeface="+mn-lt"/>
              </a:rPr>
            </a:br>
            <a:endParaRPr lang="nl-NL" dirty="0">
              <a:cs typeface="Calibri"/>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130C91-F1AB-4FE7-882E-CFC316C54CF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168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Om een indruk te krijgen van het IEP LVS gaan we een kijkje nemen in de verschillende toets-</a:t>
            </a:r>
            <a:r>
              <a:rPr lang="nl-NL" baseline="0"/>
              <a:t> en meetinstrumenten.</a:t>
            </a: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a:t>De toetsen van taal en rekenen worden, in principe, twee keer per jaar afgenomen (als school kan hiervan afgeweken worden).</a:t>
            </a:r>
          </a:p>
          <a:p>
            <a:endParaRPr lang="nl-NL">
              <a:cs typeface="Calibri"/>
            </a:endParaRPr>
          </a:p>
        </p:txBody>
      </p:sp>
      <p:sp>
        <p:nvSpPr>
          <p:cNvPr id="4" name="Tijdelijke aanduiding voor dianummer 3"/>
          <p:cNvSpPr>
            <a:spLocks noGrp="1"/>
          </p:cNvSpPr>
          <p:nvPr>
            <p:ph type="sldNum" sz="quarter" idx="5"/>
          </p:nvPr>
        </p:nvSpPr>
        <p:spPr/>
        <p:txBody>
          <a:bodyPr/>
          <a:lstStyle/>
          <a:p>
            <a:fld id="{73130C91-F1AB-4FE7-882E-CFC316C54CF8}" type="slidenum">
              <a:rPr lang="nl-NL" smtClean="0"/>
              <a:t>19</a:t>
            </a:fld>
            <a:endParaRPr lang="nl-NL"/>
          </a:p>
        </p:txBody>
      </p:sp>
    </p:spTree>
    <p:extLst>
      <p:ext uri="{BB962C8B-B14F-4D97-AF65-F5344CB8AC3E}">
        <p14:creationId xmlns:p14="http://schemas.microsoft.com/office/powerpoint/2010/main" val="1428141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solidFill>
                  <a:schemeClr val="tx1">
                    <a:lumMod val="75000"/>
                    <a:lumOff val="25000"/>
                  </a:schemeClr>
                </a:solidFill>
                <a:cs typeface="Calibri"/>
              </a:rPr>
              <a:t>Wat is IEP?</a:t>
            </a:r>
            <a:endParaRPr lang="en-US" dirty="0"/>
          </a:p>
          <a:p>
            <a:r>
              <a:rPr lang="en-US" dirty="0" err="1">
                <a:solidFill>
                  <a:schemeClr val="tx1">
                    <a:lumMod val="75000"/>
                    <a:lumOff val="25000"/>
                  </a:schemeClr>
                </a:solidFill>
                <a:cs typeface="Calibri"/>
              </a:rPr>
              <a:t>Waarom</a:t>
            </a:r>
            <a:r>
              <a:rPr lang="en-US">
                <a:solidFill>
                  <a:schemeClr val="tx1">
                    <a:lumMod val="75000"/>
                    <a:lumOff val="25000"/>
                  </a:schemeClr>
                </a:solidFill>
                <a:cs typeface="Calibri"/>
              </a:rPr>
              <a:t> IEP-</a:t>
            </a:r>
            <a:r>
              <a:rPr lang="en-US" err="1">
                <a:solidFill>
                  <a:schemeClr val="tx1">
                    <a:lumMod val="75000"/>
                    <a:lumOff val="25000"/>
                  </a:schemeClr>
                </a:solidFill>
                <a:cs typeface="Calibri"/>
              </a:rPr>
              <a:t>en</a:t>
            </a:r>
            <a:r>
              <a:rPr lang="en-US">
                <a:solidFill>
                  <a:schemeClr val="tx1">
                    <a:lumMod val="75000"/>
                    <a:lumOff val="25000"/>
                  </a:schemeClr>
                </a:solidFill>
                <a:cs typeface="Calibri"/>
              </a:rPr>
              <a:t> </a:t>
            </a:r>
            <a:r>
              <a:rPr lang="en-US" err="1">
                <a:solidFill>
                  <a:schemeClr val="tx1">
                    <a:lumMod val="75000"/>
                    <a:lumOff val="25000"/>
                  </a:schemeClr>
                </a:solidFill>
                <a:cs typeface="Calibri"/>
              </a:rPr>
              <a:t>wij</a:t>
            </a:r>
            <a:r>
              <a:rPr lang="en-US">
                <a:solidFill>
                  <a:schemeClr val="tx1">
                    <a:lumMod val="75000"/>
                    <a:lumOff val="25000"/>
                  </a:schemeClr>
                </a:solidFill>
                <a:cs typeface="Calibri"/>
              </a:rPr>
              <a:t>?</a:t>
            </a:r>
          </a:p>
          <a:p>
            <a:r>
              <a:rPr lang="en-US" err="1">
                <a:solidFill>
                  <a:schemeClr val="tx1">
                    <a:lumMod val="75000"/>
                    <a:lumOff val="25000"/>
                  </a:schemeClr>
                </a:solidFill>
                <a:cs typeface="Calibri"/>
              </a:rPr>
              <a:t>Welke</a:t>
            </a:r>
            <a:r>
              <a:rPr lang="en-US">
                <a:solidFill>
                  <a:schemeClr val="tx1">
                    <a:lumMod val="75000"/>
                    <a:lumOff val="25000"/>
                  </a:schemeClr>
                </a:solidFill>
                <a:cs typeface="Calibri"/>
              </a:rPr>
              <a:t> IEP-</a:t>
            </a:r>
            <a:r>
              <a:rPr lang="en-US" err="1">
                <a:solidFill>
                  <a:schemeClr val="tx1">
                    <a:lumMod val="75000"/>
                    <a:lumOff val="25000"/>
                  </a:schemeClr>
                </a:solidFill>
                <a:cs typeface="Calibri"/>
              </a:rPr>
              <a:t>toetsen</a:t>
            </a:r>
            <a:r>
              <a:rPr lang="en-US">
                <a:solidFill>
                  <a:schemeClr val="tx1">
                    <a:lumMod val="75000"/>
                    <a:lumOff val="25000"/>
                  </a:schemeClr>
                </a:solidFill>
                <a:cs typeface="Calibri"/>
              </a:rPr>
              <a:t> </a:t>
            </a:r>
            <a:r>
              <a:rPr lang="en-US" err="1">
                <a:solidFill>
                  <a:schemeClr val="tx1">
                    <a:lumMod val="75000"/>
                    <a:lumOff val="25000"/>
                  </a:schemeClr>
                </a:solidFill>
                <a:cs typeface="Calibri"/>
              </a:rPr>
              <a:t>maakt</a:t>
            </a:r>
            <a:r>
              <a:rPr lang="en-US">
                <a:solidFill>
                  <a:schemeClr val="tx1">
                    <a:lumMod val="75000"/>
                    <a:lumOff val="25000"/>
                  </a:schemeClr>
                </a:solidFill>
                <a:cs typeface="Calibri"/>
              </a:rPr>
              <a:t> </a:t>
            </a:r>
            <a:r>
              <a:rPr lang="en-US" err="1">
                <a:solidFill>
                  <a:schemeClr val="tx1">
                    <a:lumMod val="75000"/>
                    <a:lumOff val="25000"/>
                  </a:schemeClr>
                </a:solidFill>
                <a:cs typeface="Calibri"/>
              </a:rPr>
              <a:t>mijn</a:t>
            </a:r>
            <a:r>
              <a:rPr lang="en-US">
                <a:solidFill>
                  <a:schemeClr val="tx1">
                    <a:lumMod val="75000"/>
                    <a:lumOff val="25000"/>
                  </a:schemeClr>
                </a:solidFill>
                <a:cs typeface="Calibri"/>
              </a:rPr>
              <a:t> kind?</a:t>
            </a:r>
          </a:p>
          <a:p>
            <a:r>
              <a:rPr lang="en-US">
                <a:solidFill>
                  <a:schemeClr val="tx1">
                    <a:lumMod val="75000"/>
                    <a:lumOff val="25000"/>
                  </a:schemeClr>
                </a:solidFill>
                <a:cs typeface="Calibri"/>
              </a:rPr>
              <a:t>Wat is Hart </a:t>
            </a:r>
            <a:r>
              <a:rPr lang="en-US" err="1">
                <a:solidFill>
                  <a:schemeClr val="tx1">
                    <a:lumMod val="75000"/>
                    <a:lumOff val="25000"/>
                  </a:schemeClr>
                </a:solidFill>
                <a:cs typeface="Calibri"/>
              </a:rPr>
              <a:t>en</a:t>
            </a:r>
            <a:r>
              <a:rPr lang="en-US">
                <a:solidFill>
                  <a:schemeClr val="tx1">
                    <a:lumMod val="75000"/>
                    <a:lumOff val="25000"/>
                  </a:schemeClr>
                </a:solidFill>
                <a:cs typeface="Calibri"/>
              </a:rPr>
              <a:t> </a:t>
            </a:r>
            <a:r>
              <a:rPr lang="en-US" err="1">
                <a:solidFill>
                  <a:schemeClr val="tx1">
                    <a:lumMod val="75000"/>
                    <a:lumOff val="25000"/>
                  </a:schemeClr>
                </a:solidFill>
                <a:cs typeface="Calibri"/>
              </a:rPr>
              <a:t>Handen</a:t>
            </a:r>
            <a:r>
              <a:rPr lang="en-US">
                <a:solidFill>
                  <a:schemeClr val="tx1">
                    <a:lumMod val="75000"/>
                    <a:lumOff val="25000"/>
                  </a:schemeClr>
                </a:solidFill>
                <a:cs typeface="Calibri"/>
              </a:rPr>
              <a:t>? </a:t>
            </a:r>
          </a:p>
          <a:p>
            <a:r>
              <a:rPr lang="en-US">
                <a:solidFill>
                  <a:schemeClr val="tx1">
                    <a:lumMod val="75000"/>
                    <a:lumOff val="25000"/>
                  </a:schemeClr>
                </a:solidFill>
                <a:ea typeface="+mn-lt"/>
                <a:cs typeface="+mn-lt"/>
              </a:rPr>
              <a:t>Wat </a:t>
            </a:r>
            <a:r>
              <a:rPr lang="en-US" err="1">
                <a:solidFill>
                  <a:schemeClr val="tx1">
                    <a:lumMod val="75000"/>
                    <a:lumOff val="25000"/>
                  </a:schemeClr>
                </a:solidFill>
                <a:ea typeface="+mn-lt"/>
                <a:cs typeface="+mn-lt"/>
              </a:rPr>
              <a:t>verandert</a:t>
            </a:r>
            <a:r>
              <a:rPr lang="en-US">
                <a:solidFill>
                  <a:schemeClr val="tx1">
                    <a:lumMod val="75000"/>
                    <a:lumOff val="25000"/>
                  </a:schemeClr>
                </a:solidFill>
                <a:ea typeface="+mn-lt"/>
                <a:cs typeface="+mn-lt"/>
              </a:rPr>
              <a:t> er </a:t>
            </a:r>
            <a:r>
              <a:rPr lang="en-US" err="1">
                <a:solidFill>
                  <a:schemeClr val="tx1">
                    <a:lumMod val="75000"/>
                    <a:lumOff val="25000"/>
                  </a:schemeClr>
                </a:solidFill>
                <a:ea typeface="+mn-lt"/>
                <a:cs typeface="+mn-lt"/>
              </a:rPr>
              <a:t>voor</a:t>
            </a:r>
            <a:r>
              <a:rPr lang="en-US">
                <a:solidFill>
                  <a:schemeClr val="tx1">
                    <a:lumMod val="75000"/>
                    <a:lumOff val="25000"/>
                  </a:schemeClr>
                </a:solidFill>
                <a:ea typeface="+mn-lt"/>
                <a:cs typeface="+mn-lt"/>
              </a:rPr>
              <a:t> </a:t>
            </a:r>
            <a:r>
              <a:rPr lang="en-US" err="1">
                <a:solidFill>
                  <a:schemeClr val="tx1">
                    <a:lumMod val="75000"/>
                    <a:lumOff val="25000"/>
                  </a:schemeClr>
                </a:solidFill>
                <a:ea typeface="+mn-lt"/>
                <a:cs typeface="+mn-lt"/>
              </a:rPr>
              <a:t>mij</a:t>
            </a:r>
            <a:r>
              <a:rPr lang="en-US">
                <a:solidFill>
                  <a:schemeClr val="tx1">
                    <a:lumMod val="75000"/>
                    <a:lumOff val="25000"/>
                  </a:schemeClr>
                </a:solidFill>
                <a:ea typeface="+mn-lt"/>
                <a:cs typeface="+mn-lt"/>
              </a:rPr>
              <a:t> </a:t>
            </a:r>
            <a:r>
              <a:rPr lang="en-US" err="1">
                <a:solidFill>
                  <a:schemeClr val="tx1">
                    <a:lumMod val="75000"/>
                    <a:lumOff val="25000"/>
                  </a:schemeClr>
                </a:solidFill>
                <a:ea typeface="+mn-lt"/>
                <a:cs typeface="+mn-lt"/>
              </a:rPr>
              <a:t>als</a:t>
            </a:r>
            <a:r>
              <a:rPr lang="en-US">
                <a:solidFill>
                  <a:schemeClr val="tx1">
                    <a:lumMod val="75000"/>
                    <a:lumOff val="25000"/>
                  </a:schemeClr>
                </a:solidFill>
                <a:ea typeface="+mn-lt"/>
                <a:cs typeface="+mn-lt"/>
              </a:rPr>
              <a:t> </a:t>
            </a:r>
            <a:r>
              <a:rPr lang="en-US" err="1">
                <a:solidFill>
                  <a:schemeClr val="tx1">
                    <a:lumMod val="75000"/>
                    <a:lumOff val="25000"/>
                  </a:schemeClr>
                </a:solidFill>
                <a:ea typeface="+mn-lt"/>
                <a:cs typeface="+mn-lt"/>
              </a:rPr>
              <a:t>ouder</a:t>
            </a:r>
            <a:r>
              <a:rPr lang="en-US">
                <a:solidFill>
                  <a:schemeClr val="tx1">
                    <a:lumMod val="75000"/>
                    <a:lumOff val="25000"/>
                  </a:schemeClr>
                </a:solidFill>
                <a:ea typeface="+mn-lt"/>
                <a:cs typeface="+mn-lt"/>
              </a:rPr>
              <a:t> met IEP?</a:t>
            </a:r>
          </a:p>
          <a:p>
            <a:r>
              <a:rPr lang="en-US" err="1">
                <a:solidFill>
                  <a:schemeClr val="tx1">
                    <a:lumMod val="75000"/>
                    <a:lumOff val="25000"/>
                  </a:schemeClr>
                </a:solidFill>
                <a:cs typeface="Calibri"/>
              </a:rPr>
              <a:t>Vragen</a:t>
            </a:r>
            <a:endParaRPr lang="en-US">
              <a:solidFill>
                <a:schemeClr val="tx1">
                  <a:lumMod val="75000"/>
                  <a:lumOff val="25000"/>
                </a:schemeClr>
              </a:solidFill>
              <a:cs typeface="Calibri"/>
            </a:endParaRPr>
          </a:p>
          <a:p>
            <a:endParaRPr lang="nl-NL"/>
          </a:p>
        </p:txBody>
      </p:sp>
      <p:sp>
        <p:nvSpPr>
          <p:cNvPr id="4" name="Tijdelijke aanduiding voor dianummer 3"/>
          <p:cNvSpPr>
            <a:spLocks noGrp="1"/>
          </p:cNvSpPr>
          <p:nvPr>
            <p:ph type="sldNum" sz="quarter" idx="5"/>
          </p:nvPr>
        </p:nvSpPr>
        <p:spPr/>
        <p:txBody>
          <a:bodyPr/>
          <a:lstStyle/>
          <a:p>
            <a:fld id="{4E65E347-374E-4FDB-B21E-2B67D3A77954}" type="slidenum">
              <a:rPr lang="nl-NL" smtClean="0"/>
              <a:t>2</a:t>
            </a:fld>
            <a:endParaRPr lang="nl-NL"/>
          </a:p>
        </p:txBody>
      </p:sp>
    </p:spTree>
    <p:extLst>
      <p:ext uri="{BB962C8B-B14F-4D97-AF65-F5344CB8AC3E}">
        <p14:creationId xmlns:p14="http://schemas.microsoft.com/office/powerpoint/2010/main" val="11010360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In de hoofdtoetsen wordt de ontwikkeling gemeten op taal en rekenen.</a:t>
            </a:r>
          </a:p>
        </p:txBody>
      </p:sp>
      <p:sp>
        <p:nvSpPr>
          <p:cNvPr id="4" name="Tijdelijke aanduiding voor dianummer 3"/>
          <p:cNvSpPr>
            <a:spLocks noGrp="1"/>
          </p:cNvSpPr>
          <p:nvPr>
            <p:ph type="sldNum" sz="quarter" idx="5"/>
          </p:nvPr>
        </p:nvSpPr>
        <p:spPr/>
        <p:txBody>
          <a:bodyPr/>
          <a:lstStyle/>
          <a:p>
            <a:fld id="{4E65E347-374E-4FDB-B21E-2B67D3A77954}" type="slidenum">
              <a:rPr lang="nl-NL" smtClean="0"/>
              <a:t>20</a:t>
            </a:fld>
            <a:endParaRPr lang="nl-NL"/>
          </a:p>
        </p:txBody>
      </p:sp>
    </p:spTree>
    <p:extLst>
      <p:ext uri="{BB962C8B-B14F-4D97-AF65-F5344CB8AC3E}">
        <p14:creationId xmlns:p14="http://schemas.microsoft.com/office/powerpoint/2010/main" val="41238988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Observeren leerjaar 1-2. In leerjaar 1 en 2 observeren de leerkrachten hoe de leerlingen zich ontwikkelen. Er wordt niet getoetst in leerjaar 1 en 2, het observeren gebeurt de hele dag door: tijdens het spelen en werken, buitenspelen, etc. </a:t>
            </a:r>
          </a:p>
          <a:p>
            <a:r>
              <a:rPr lang="nl-NL" dirty="0"/>
              <a:t>Deze observaties helpen de leerkracht weer om de het onderwijs voor morgen passend te maken.</a:t>
            </a:r>
            <a:endParaRPr lang="nl-NL" dirty="0">
              <a:ea typeface="Calibri"/>
              <a:cs typeface="Calibri"/>
            </a:endParaRPr>
          </a:p>
        </p:txBody>
      </p:sp>
      <p:sp>
        <p:nvSpPr>
          <p:cNvPr id="4" name="Tijdelijke aanduiding voor dianummer 3"/>
          <p:cNvSpPr>
            <a:spLocks noGrp="1"/>
          </p:cNvSpPr>
          <p:nvPr>
            <p:ph type="sldNum" sz="quarter" idx="5"/>
          </p:nvPr>
        </p:nvSpPr>
        <p:spPr/>
        <p:txBody>
          <a:bodyPr/>
          <a:lstStyle/>
          <a:p>
            <a:fld id="{4E65E347-374E-4FDB-B21E-2B67D3A77954}" type="slidenum">
              <a:rPr lang="nl-NL" smtClean="0"/>
              <a:t>21</a:t>
            </a:fld>
            <a:endParaRPr lang="nl-NL"/>
          </a:p>
        </p:txBody>
      </p:sp>
    </p:spTree>
    <p:extLst>
      <p:ext uri="{BB962C8B-B14F-4D97-AF65-F5344CB8AC3E}">
        <p14:creationId xmlns:p14="http://schemas.microsoft.com/office/powerpoint/2010/main" val="40607475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leerjaar 3-8 hebben we al deze toetsen. Wij zullen de toetsen: (invullen) gebruiken. De toetsen zijn korter en de frisse vormgeving zorgt ervoor dat kinderen gemotiveerd aan de slag gaan. </a:t>
            </a:r>
          </a:p>
        </p:txBody>
      </p:sp>
      <p:sp>
        <p:nvSpPr>
          <p:cNvPr id="4" name="Tijdelijke aanduiding voor dianummer 3"/>
          <p:cNvSpPr>
            <a:spLocks noGrp="1"/>
          </p:cNvSpPr>
          <p:nvPr>
            <p:ph type="sldNum" sz="quarter" idx="5"/>
          </p:nvPr>
        </p:nvSpPr>
        <p:spPr/>
        <p:txBody>
          <a:bodyPr/>
          <a:lstStyle/>
          <a:p>
            <a:fld id="{4E65E347-374E-4FDB-B21E-2B67D3A77954}" type="slidenum">
              <a:rPr lang="nl-NL" smtClean="0"/>
              <a:t>22</a:t>
            </a:fld>
            <a:endParaRPr lang="nl-NL"/>
          </a:p>
        </p:txBody>
      </p:sp>
    </p:spTree>
    <p:extLst>
      <p:ext uri="{BB962C8B-B14F-4D97-AF65-F5344CB8AC3E}">
        <p14:creationId xmlns:p14="http://schemas.microsoft.com/office/powerpoint/2010/main" val="15745045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Al eerder hebben we het gehad over die referentieniveaus wat </a:t>
            </a:r>
            <a:r>
              <a:rPr lang="nl-NL" dirty="0">
                <a:solidFill>
                  <a:schemeClr val="tx1"/>
                </a:solidFill>
              </a:rPr>
              <a:t>betekent</a:t>
            </a:r>
            <a:r>
              <a:rPr lang="nl-NL" sz="1200" kern="1200" dirty="0">
                <a:solidFill>
                  <a:schemeClr val="tx1"/>
                </a:solidFill>
                <a:effectLst/>
                <a:latin typeface="+mn-lt"/>
                <a:ea typeface="+mn-ea"/>
                <a:cs typeface="+mn-cs"/>
              </a:rPr>
              <a:t> dat nu?</a:t>
            </a:r>
          </a:p>
          <a:p>
            <a:pPr>
              <a:defRPr/>
            </a:pPr>
            <a:r>
              <a:rPr lang="nl-NL" sz="1200" kern="1200" dirty="0">
                <a:solidFill>
                  <a:schemeClr val="tx1"/>
                </a:solidFill>
                <a:effectLst/>
                <a:latin typeface="+mn-lt"/>
                <a:ea typeface="+mn-ea"/>
                <a:cs typeface="+mn-cs"/>
              </a:rPr>
              <a:t>Voor taal en rekenen worden resultaten vanaf leerjaar 6 uitgedrukt in referentieniveaus (1F, 1S en 2F). Deze niveaus worden in het basisonderwijs, vo en mbo gebruikt. En heeft als doel om een doorgaande leerlijn (denk weer aan het zwemmen) aan de leerling te bieden. De referentieniveaus zijn in de wet bepaald. Alle scholen moeten daar verplicht mee werken. Welk referentieniveau uw kind bereikt heeft</a:t>
            </a:r>
            <a:r>
              <a:rPr lang="nl-NL" dirty="0">
                <a:solidFill>
                  <a:schemeClr val="tx1"/>
                </a:solidFill>
              </a:rPr>
              <a:t>,</a:t>
            </a:r>
            <a:r>
              <a:rPr lang="nl-NL" sz="1200" kern="1200" dirty="0">
                <a:solidFill>
                  <a:schemeClr val="tx1"/>
                </a:solidFill>
                <a:effectLst/>
                <a:latin typeface="+mn-lt"/>
                <a:ea typeface="+mn-ea"/>
                <a:cs typeface="+mn-cs"/>
              </a:rPr>
              <a:t> hangt af van welke leerdoelen uw kind beheerst. Daarom zijn de IEP toetsen vanaf groep 6 gebaseerd op de leerdoelen uit de referentieniveaus.</a:t>
            </a:r>
            <a:r>
              <a:rPr lang="nl-NL" dirty="0">
                <a:solidFill>
                  <a:schemeClr val="tx1"/>
                </a:solidFill>
              </a:rPr>
              <a:t> </a:t>
            </a:r>
            <a:endParaRPr lang="nl-NL" sz="1200" kern="1200" dirty="0">
              <a:solidFill>
                <a:schemeClr val="tx1"/>
              </a:solidFill>
              <a:effectLst/>
              <a:latin typeface="+mn-lt"/>
              <a:ea typeface="Calibri"/>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In het basisonderwijs is het bedoeling dat leerlingen vanaf groep 3 toewerken naar het 1F en 2F niveau. 1F moeten (bijna) alle leerlingen aan het einde van de basisschool bereiken. De leerlingen die naar het vmbo tl, havo of vwo gaan die wens je het 2F niveau toe. </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De wet zegt dat een persoon in Nederland minimaal 2F moet kunnen om in de maatschappij te kunnen draaien. Als uw kind een bepaald niveau heeft bereikt in groep 8</a:t>
            </a:r>
            <a:r>
              <a:rPr lang="nl-NL" dirty="0">
                <a:solidFill>
                  <a:schemeClr val="tx1"/>
                </a:solidFill>
              </a:rPr>
              <a:t>,</a:t>
            </a:r>
            <a:r>
              <a:rPr lang="nl-NL" sz="1200" kern="1200" dirty="0">
                <a:solidFill>
                  <a:schemeClr val="tx1"/>
                </a:solidFill>
                <a:effectLst/>
                <a:latin typeface="+mn-lt"/>
                <a:ea typeface="+mn-ea"/>
                <a:cs typeface="+mn-cs"/>
              </a:rPr>
              <a:t> dan krijgt uw kind op het vo een verdieping zodat uw kind zich nog verder kan ontwikkelen naar een zelfstandig persoon in de maatschappij. Totdat uw kind gaat studeren of werken wordt de ontwikkeling van uw kind op taal en rekenen gemeten met de referentieniveaus.</a:t>
            </a:r>
            <a:endParaRPr lang="nl-NL" sz="1200" kern="1200" dirty="0">
              <a:solidFill>
                <a:schemeClr val="tx1"/>
              </a:solidFill>
              <a:effectLst/>
              <a:latin typeface="+mn-lt"/>
              <a:ea typeface="Calibri"/>
              <a:cs typeface="Calibri"/>
            </a:endParaRPr>
          </a:p>
          <a:p>
            <a:endParaRPr lang="nl-NL" sz="1200" b="0" i="0" kern="1200" baseline="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4E65E347-374E-4FDB-B21E-2B67D3A77954}" type="slidenum">
              <a:rPr lang="nl-NL" smtClean="0"/>
              <a:t>23</a:t>
            </a:fld>
            <a:endParaRPr lang="nl-NL"/>
          </a:p>
        </p:txBody>
      </p:sp>
    </p:spTree>
    <p:extLst>
      <p:ext uri="{BB962C8B-B14F-4D97-AF65-F5344CB8AC3E}">
        <p14:creationId xmlns:p14="http://schemas.microsoft.com/office/powerpoint/2010/main" val="28876531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Hierna worden een aantal voorbeelden getoond van rekenvragen in de doorgaande leerlijn op de basisschool.</a:t>
            </a:r>
          </a:p>
        </p:txBody>
      </p:sp>
      <p:sp>
        <p:nvSpPr>
          <p:cNvPr id="4" name="Tijdelijke aanduiding voor dianummer 3"/>
          <p:cNvSpPr>
            <a:spLocks noGrp="1"/>
          </p:cNvSpPr>
          <p:nvPr>
            <p:ph type="sldNum" sz="quarter" idx="5"/>
          </p:nvPr>
        </p:nvSpPr>
        <p:spPr/>
        <p:txBody>
          <a:bodyPr/>
          <a:lstStyle/>
          <a:p>
            <a:fld id="{4E65E347-374E-4FDB-B21E-2B67D3A77954}" type="slidenum">
              <a:rPr lang="nl-NL" smtClean="0"/>
              <a:t>24</a:t>
            </a:fld>
            <a:endParaRPr lang="nl-NL"/>
          </a:p>
        </p:txBody>
      </p:sp>
    </p:spTree>
    <p:extLst>
      <p:ext uri="{BB962C8B-B14F-4D97-AF65-F5344CB8AC3E}">
        <p14:creationId xmlns:p14="http://schemas.microsoft.com/office/powerpoint/2010/main" val="12376149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 </a:t>
            </a:r>
          </a:p>
        </p:txBody>
      </p:sp>
      <p:sp>
        <p:nvSpPr>
          <p:cNvPr id="4" name="Tijdelijke aanduiding voor dianummer 3"/>
          <p:cNvSpPr>
            <a:spLocks noGrp="1"/>
          </p:cNvSpPr>
          <p:nvPr>
            <p:ph type="sldNum" sz="quarter" idx="5"/>
          </p:nvPr>
        </p:nvSpPr>
        <p:spPr/>
        <p:txBody>
          <a:bodyPr/>
          <a:lstStyle/>
          <a:p>
            <a:fld id="{4E65E347-374E-4FDB-B21E-2B67D3A77954}" type="slidenum">
              <a:rPr lang="nl-NL" smtClean="0"/>
              <a:t>25</a:t>
            </a:fld>
            <a:endParaRPr lang="nl-NL"/>
          </a:p>
        </p:txBody>
      </p:sp>
    </p:spTree>
    <p:extLst>
      <p:ext uri="{BB962C8B-B14F-4D97-AF65-F5344CB8AC3E}">
        <p14:creationId xmlns:p14="http://schemas.microsoft.com/office/powerpoint/2010/main" val="3872827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 </a:t>
            </a:r>
          </a:p>
        </p:txBody>
      </p:sp>
      <p:sp>
        <p:nvSpPr>
          <p:cNvPr id="4" name="Tijdelijke aanduiding voor dianummer 3"/>
          <p:cNvSpPr>
            <a:spLocks noGrp="1"/>
          </p:cNvSpPr>
          <p:nvPr>
            <p:ph type="sldNum" sz="quarter" idx="5"/>
          </p:nvPr>
        </p:nvSpPr>
        <p:spPr/>
        <p:txBody>
          <a:bodyPr/>
          <a:lstStyle/>
          <a:p>
            <a:fld id="{4E65E347-374E-4FDB-B21E-2B67D3A77954}" type="slidenum">
              <a:rPr lang="nl-NL" smtClean="0"/>
              <a:t>26</a:t>
            </a:fld>
            <a:endParaRPr lang="nl-NL"/>
          </a:p>
        </p:txBody>
      </p:sp>
    </p:spTree>
    <p:extLst>
      <p:ext uri="{BB962C8B-B14F-4D97-AF65-F5344CB8AC3E}">
        <p14:creationId xmlns:p14="http://schemas.microsoft.com/office/powerpoint/2010/main" val="33172859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Met IEP kijken we verder dan alleen de ontwikkeling van uw kind op taal en rekenen. Ook kijken wij bijvoorbeeld naar de manier waarop uw kind leert, in welke mate uw kind zelfvertrouwen heeft. Dat doen wij met de hart- en handeninstrumenten. </a:t>
            </a:r>
            <a:r>
              <a:rPr lang="nl-NL" baseline="0" dirty="0"/>
              <a:t>Dit zijn vragenlijsten die door uw kind worden ingevuld. </a:t>
            </a:r>
          </a:p>
          <a:p>
            <a:pPr marL="0" marR="0" indent="0" algn="l" defTabSz="914400" rtl="0" eaLnBrk="1" fontAlgn="auto" latinLnBrk="0" hangingPunct="1">
              <a:lnSpc>
                <a:spcPct val="100000"/>
              </a:lnSpc>
              <a:spcBef>
                <a:spcPts val="0"/>
              </a:spcBef>
              <a:spcAft>
                <a:spcPts val="0"/>
              </a:spcAft>
              <a:buClrTx/>
              <a:buSzTx/>
              <a:buFontTx/>
              <a:buNone/>
              <a:tabLst/>
              <a:defRPr/>
            </a:pPr>
            <a:r>
              <a:rPr lang="nl-NL" baseline="0" dirty="0"/>
              <a:t>Er worden situaties genoemd en uw kind geeft aan of dat wel of niet bij hem/haar past.</a:t>
            </a:r>
          </a:p>
          <a:p>
            <a:pPr marL="0" marR="0" indent="0" algn="l" defTabSz="914400" rtl="0" eaLnBrk="1" fontAlgn="auto" latinLnBrk="0" hangingPunct="1">
              <a:lnSpc>
                <a:spcPct val="100000"/>
              </a:lnSpc>
              <a:spcBef>
                <a:spcPts val="0"/>
              </a:spcBef>
              <a:spcAft>
                <a:spcPts val="0"/>
              </a:spcAft>
              <a:buClrTx/>
              <a:buSzTx/>
              <a:buFontTx/>
              <a:buNone/>
              <a:tabLst/>
              <a:defRPr/>
            </a:pPr>
            <a:r>
              <a:rPr lang="nl-NL" baseline="0" dirty="0"/>
              <a:t>Ieder antwoord is goed. Het geeft de juf of meester inzicht in het karakter van uw kind waardoor uw kind nog beter geholpen kan worden in de klas.</a:t>
            </a:r>
          </a:p>
          <a:p>
            <a:pPr marL="0" marR="0" indent="0" algn="l" defTabSz="914400" rtl="0" eaLnBrk="1" fontAlgn="auto" latinLnBrk="0" hangingPunct="1">
              <a:lnSpc>
                <a:spcPct val="100000"/>
              </a:lnSpc>
              <a:spcBef>
                <a:spcPts val="0"/>
              </a:spcBef>
              <a:spcAft>
                <a:spcPts val="0"/>
              </a:spcAft>
              <a:buClrTx/>
              <a:buSzTx/>
              <a:buFontTx/>
              <a:buNone/>
              <a:tabLst/>
              <a:defRPr/>
            </a:pPr>
            <a:r>
              <a:rPr lang="nl-NL" baseline="0" dirty="0"/>
              <a:t>In leerjaar 1 en 2 observeren de leerkrachten deze vaardigheden. </a:t>
            </a:r>
            <a:br>
              <a:rPr lang="nl-NL" baseline="0" dirty="0"/>
            </a:br>
            <a:endParaRPr lang="nl-NL" baseline="0" dirty="0"/>
          </a:p>
        </p:txBody>
      </p:sp>
      <p:sp>
        <p:nvSpPr>
          <p:cNvPr id="4" name="Tijdelijke aanduiding voor dianummer 3"/>
          <p:cNvSpPr>
            <a:spLocks noGrp="1"/>
          </p:cNvSpPr>
          <p:nvPr>
            <p:ph type="sldNum" sz="quarter" idx="10"/>
          </p:nvPr>
        </p:nvSpPr>
        <p:spPr/>
        <p:txBody>
          <a:bodyPr/>
          <a:lstStyle/>
          <a:p>
            <a:fld id="{4E65E347-374E-4FDB-B21E-2B67D3A77954}" type="slidenum">
              <a:rPr lang="nl-NL" smtClean="0"/>
              <a:t>27</a:t>
            </a:fld>
            <a:endParaRPr lang="nl-NL"/>
          </a:p>
        </p:txBody>
      </p:sp>
    </p:spTree>
    <p:extLst>
      <p:ext uri="{BB962C8B-B14F-4D97-AF65-F5344CB8AC3E}">
        <p14:creationId xmlns:p14="http://schemas.microsoft.com/office/powerpoint/2010/main" val="14323771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Het eerste instrument voor groep 3 t/m 8 is leeraanpak. Leeraanpak</a:t>
            </a:r>
            <a:r>
              <a:rPr lang="nl-NL" baseline="0" dirty="0"/>
              <a:t> bestaat uit vier onderwerpen.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leerling krijgt steeds een herkenbare situatie</a:t>
            </a:r>
            <a:r>
              <a:rPr lang="nl-NL" baseline="0" dirty="0"/>
              <a:t> voorgelegd waar hij/zij kan aangeven in welke mate het bij hem/haar past. Al deze situaties hebben te maken met één van de onderwerpen</a:t>
            </a:r>
            <a:r>
              <a:rPr lang="nl-NL" dirty="0"/>
              <a:t> plannen, prestatiemotivatie, doorzettingsvermogen of organiserend vermogen.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Een voorbeeld: bij het onderwerp organiserend vermogen kijken we onder andere</a:t>
            </a:r>
            <a:r>
              <a:rPr lang="nl-NL" baseline="0" dirty="0"/>
              <a:t> in welke mate een leerling</a:t>
            </a:r>
            <a:r>
              <a:rPr lang="nl-NL" dirty="0"/>
              <a:t> gestructureerd werkt.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Bij leerjaar 1 en 2 wordt er geobserveerd of uw kind zelf de spulletjes kan verzamelen om bijvoorbeeld te gaan verven. </a:t>
            </a:r>
          </a:p>
        </p:txBody>
      </p:sp>
      <p:sp>
        <p:nvSpPr>
          <p:cNvPr id="4" name="Tijdelijke aanduiding voor dianummer 3"/>
          <p:cNvSpPr>
            <a:spLocks noGrp="1"/>
          </p:cNvSpPr>
          <p:nvPr>
            <p:ph type="sldNum" sz="quarter" idx="5"/>
          </p:nvPr>
        </p:nvSpPr>
        <p:spPr/>
        <p:txBody>
          <a:bodyPr/>
          <a:lstStyle/>
          <a:p>
            <a:fld id="{4E65E347-374E-4FDB-B21E-2B67D3A77954}" type="slidenum">
              <a:rPr lang="nl-NL" smtClean="0"/>
              <a:t>28</a:t>
            </a:fld>
            <a:endParaRPr lang="nl-NL"/>
          </a:p>
        </p:txBody>
      </p:sp>
    </p:spTree>
    <p:extLst>
      <p:ext uri="{BB962C8B-B14F-4D97-AF65-F5344CB8AC3E}">
        <p14:creationId xmlns:p14="http://schemas.microsoft.com/office/powerpoint/2010/main" val="20572332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Bij sociaal-emotionele ontwikkeling krijgen leerlingen ook weer verschillende</a:t>
            </a:r>
            <a:r>
              <a:rPr lang="nl-NL" baseline="0" dirty="0"/>
              <a:t> situaties. Ook hier geven ze aan in welke mate het bij hen past. </a:t>
            </a:r>
          </a:p>
          <a:p>
            <a:endParaRPr lang="nl-NL" baseline="0" dirty="0"/>
          </a:p>
          <a:p>
            <a:r>
              <a:rPr lang="nl-NL" dirty="0"/>
              <a:t>Het instrument sociaal-emotionele ontwikkeling is beschikbaar voor groep 1 t/m 8 en bestaat</a:t>
            </a:r>
            <a:r>
              <a:rPr lang="nl-NL" baseline="0" dirty="0"/>
              <a:t> uit vijf onderwerpen. Een voorbeeld: bij</a:t>
            </a:r>
            <a:r>
              <a:rPr lang="nl-NL" dirty="0"/>
              <a:t> zelfmanagement kijken we onder andere naar de mate waarin de leerling zelfkennis en zelfvertrouwen heeft.</a:t>
            </a:r>
          </a:p>
          <a:p>
            <a:endParaRPr lang="nl-NL" dirty="0"/>
          </a:p>
          <a:p>
            <a:r>
              <a:rPr lang="nl-NL" dirty="0"/>
              <a:t>Bij leerjaar 1 en 2 worden deze onderdelen geobserveerd, denk aan of uw kind hun blijdschap kunnen delen met een ander.</a:t>
            </a:r>
          </a:p>
        </p:txBody>
      </p:sp>
      <p:sp>
        <p:nvSpPr>
          <p:cNvPr id="4" name="Tijdelijke aanduiding voor dianummer 3"/>
          <p:cNvSpPr>
            <a:spLocks noGrp="1"/>
          </p:cNvSpPr>
          <p:nvPr>
            <p:ph type="sldNum" sz="quarter" idx="5"/>
          </p:nvPr>
        </p:nvSpPr>
        <p:spPr/>
        <p:txBody>
          <a:bodyPr/>
          <a:lstStyle/>
          <a:p>
            <a:fld id="{4E65E347-374E-4FDB-B21E-2B67D3A77954}" type="slidenum">
              <a:rPr lang="nl-NL" smtClean="0"/>
              <a:t>29</a:t>
            </a:fld>
            <a:endParaRPr lang="nl-NL"/>
          </a:p>
        </p:txBody>
      </p:sp>
    </p:spTree>
    <p:extLst>
      <p:ext uri="{BB962C8B-B14F-4D97-AF65-F5344CB8AC3E}">
        <p14:creationId xmlns:p14="http://schemas.microsoft.com/office/powerpoint/2010/main" val="296827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IEP is een leerlingvolgsysteem dat op school wordt gebruikt om te meten hoe leerlingen groeien. IEP staat voor inzicht eigen profiel en heeft als doel dat uw kind zelf ook kan aangeven wat hij/zij kan en waar hij/zij hulp nodig heeft om verder te groeien.</a:t>
            </a:r>
          </a:p>
          <a:p>
            <a:r>
              <a:rPr lang="nl-NL" dirty="0"/>
              <a:t>Op school werd eerst [vorig </a:t>
            </a:r>
            <a:r>
              <a:rPr lang="nl-NL" dirty="0" err="1"/>
              <a:t>lvs</a:t>
            </a:r>
            <a:r>
              <a:rPr lang="nl-NL" dirty="0"/>
              <a:t> benoemen] gebruikt als leerlingvolgsysteem. Nu werkt de school met IEP. Er zijn een paar belangrijke verschillen:</a:t>
            </a:r>
          </a:p>
          <a:p>
            <a:pPr marL="228600" indent="-228600">
              <a:buAutoNum type="arabicPeriod"/>
            </a:pPr>
            <a:r>
              <a:rPr lang="nl-NL" dirty="0"/>
              <a:t>Uw kind wordt niet vergeleken met alle andere kinderen van Nederland, maar vergeleken met zichzelf aan de hand van leerdoelen die ook in de lessen centraal staan.</a:t>
            </a:r>
          </a:p>
          <a:p>
            <a:pPr marL="228600" indent="-228600">
              <a:buAutoNum type="arabicPeriod"/>
            </a:pPr>
            <a:r>
              <a:rPr lang="nl-NL" dirty="0"/>
              <a:t>Met IEP wordt er ook gekeken naar andere eigenschappen van uw kind. Bv. hoe uw kind in z'n vel zit, of hij graag alleen of in groepjes werkt en of hij trots is op zichzelf. Met IEP kijken we naar hoofd-hart-handen.</a:t>
            </a:r>
          </a:p>
          <a:p>
            <a:endParaRPr lang="en-GB" dirty="0">
              <a:cs typeface="Calibri"/>
            </a:endParaRPr>
          </a:p>
        </p:txBody>
      </p:sp>
      <p:sp>
        <p:nvSpPr>
          <p:cNvPr id="4" name="Slide Number Placeholder 3"/>
          <p:cNvSpPr>
            <a:spLocks noGrp="1"/>
          </p:cNvSpPr>
          <p:nvPr>
            <p:ph type="sldNum" sz="quarter" idx="5"/>
          </p:nvPr>
        </p:nvSpPr>
        <p:spPr/>
        <p:txBody>
          <a:bodyPr/>
          <a:lstStyle/>
          <a:p>
            <a:fld id="{73130C91-F1AB-4FE7-882E-CFC316C54CF8}" type="slidenum">
              <a:rPr lang="nl-NL" smtClean="0"/>
              <a:t>3</a:t>
            </a:fld>
            <a:endParaRPr lang="nl-NL"/>
          </a:p>
        </p:txBody>
      </p:sp>
    </p:spTree>
    <p:extLst>
      <p:ext uri="{BB962C8B-B14F-4D97-AF65-F5344CB8AC3E}">
        <p14:creationId xmlns:p14="http://schemas.microsoft.com/office/powerpoint/2010/main" val="24244719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Bij creatief vermogen kijken we naar zeven verschillende</a:t>
            </a:r>
            <a:r>
              <a:rPr lang="nl-NL" baseline="0" dirty="0"/>
              <a:t> onderwerpen. Bij groep3-8</a:t>
            </a:r>
          </a:p>
          <a:p>
            <a:r>
              <a:rPr lang="nl-NL" baseline="0" dirty="0"/>
              <a:t>Voorbeeld: bij het onderwerp</a:t>
            </a:r>
            <a:r>
              <a:rPr lang="nl-NL" dirty="0"/>
              <a:t> </a:t>
            </a:r>
            <a:r>
              <a:rPr lang="nl-NL" i="1" dirty="0"/>
              <a:t>volhardend </a:t>
            </a:r>
            <a:r>
              <a:rPr lang="nl-NL" i="0" dirty="0"/>
              <a:t>gaat</a:t>
            </a:r>
            <a:r>
              <a:rPr lang="nl-NL" i="0" baseline="0" dirty="0"/>
              <a:t> het onder andere om de</a:t>
            </a:r>
            <a:r>
              <a:rPr lang="nl-NL" dirty="0"/>
              <a:t> mate waarin de leerling vasthoudend is en de manier waarop de leerling omgaat met onzekerheid.</a:t>
            </a:r>
          </a:p>
        </p:txBody>
      </p:sp>
      <p:sp>
        <p:nvSpPr>
          <p:cNvPr id="4" name="Tijdelijke aanduiding voor dianummer 3"/>
          <p:cNvSpPr>
            <a:spLocks noGrp="1"/>
          </p:cNvSpPr>
          <p:nvPr>
            <p:ph type="sldNum" sz="quarter" idx="5"/>
          </p:nvPr>
        </p:nvSpPr>
        <p:spPr/>
        <p:txBody>
          <a:bodyPr/>
          <a:lstStyle/>
          <a:p>
            <a:fld id="{4E65E347-374E-4FDB-B21E-2B67D3A77954}" type="slidenum">
              <a:rPr lang="nl-NL" smtClean="0"/>
              <a:t>30</a:t>
            </a:fld>
            <a:endParaRPr lang="nl-NL"/>
          </a:p>
        </p:txBody>
      </p:sp>
    </p:spTree>
    <p:extLst>
      <p:ext uri="{BB962C8B-B14F-4D97-AF65-F5344CB8AC3E}">
        <p14:creationId xmlns:p14="http://schemas.microsoft.com/office/powerpoint/2010/main" val="25918997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Bij leerjaar 1 en 2 wordt er </a:t>
            </a:r>
            <a:r>
              <a:rPr lang="nl-NL" dirty="0" err="1"/>
              <a:t>ipv</a:t>
            </a:r>
            <a:r>
              <a:rPr lang="nl-NL" dirty="0"/>
              <a:t> creatief vermogen motoriek geobserveerd. </a:t>
            </a:r>
          </a:p>
        </p:txBody>
      </p:sp>
      <p:sp>
        <p:nvSpPr>
          <p:cNvPr id="4" name="Tijdelijke aanduiding voor dianummer 3"/>
          <p:cNvSpPr>
            <a:spLocks noGrp="1"/>
          </p:cNvSpPr>
          <p:nvPr>
            <p:ph type="sldNum" sz="quarter" idx="5"/>
          </p:nvPr>
        </p:nvSpPr>
        <p:spPr/>
        <p:txBody>
          <a:bodyPr/>
          <a:lstStyle/>
          <a:p>
            <a:fld id="{4E65E347-374E-4FDB-B21E-2B67D3A77954}" type="slidenum">
              <a:rPr lang="nl-NL" smtClean="0"/>
              <a:t>31</a:t>
            </a:fld>
            <a:endParaRPr lang="nl-NL"/>
          </a:p>
        </p:txBody>
      </p:sp>
    </p:spTree>
    <p:extLst>
      <p:ext uri="{BB962C8B-B14F-4D97-AF65-F5344CB8AC3E}">
        <p14:creationId xmlns:p14="http://schemas.microsoft.com/office/powerpoint/2010/main" val="1990985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Bij de hart- en handeninstrumenten is er</a:t>
            </a:r>
            <a:r>
              <a:rPr lang="nl-NL" baseline="0" dirty="0"/>
              <a:t> een helder beeld waar de leerling nog aan kan werken. Dat neemt de leerkracht mee in een gesprek met uw kind om zo samen te kijken of dit beeld past en wat er verder gedaan kan worden om uw kind verder te laten ontwikkelen. </a:t>
            </a:r>
          </a:p>
        </p:txBody>
      </p:sp>
      <p:sp>
        <p:nvSpPr>
          <p:cNvPr id="4" name="Tijdelijke aanduiding voor dianummer 3"/>
          <p:cNvSpPr>
            <a:spLocks noGrp="1"/>
          </p:cNvSpPr>
          <p:nvPr>
            <p:ph type="sldNum" sz="quarter" idx="5"/>
          </p:nvPr>
        </p:nvSpPr>
        <p:spPr/>
        <p:txBody>
          <a:bodyPr/>
          <a:lstStyle/>
          <a:p>
            <a:fld id="{4E65E347-374E-4FDB-B21E-2B67D3A77954}" type="slidenum">
              <a:rPr lang="nl-NL" smtClean="0"/>
              <a:t>32</a:t>
            </a:fld>
            <a:endParaRPr lang="nl-NL"/>
          </a:p>
        </p:txBody>
      </p:sp>
    </p:spTree>
    <p:extLst>
      <p:ext uri="{BB962C8B-B14F-4D97-AF65-F5344CB8AC3E}">
        <p14:creationId xmlns:p14="http://schemas.microsoft.com/office/powerpoint/2010/main" val="821955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Bij de hart- en handeninstrumenten is de uitkomst niet goed of fout, het laat zien hoe uw kind over zichzelf denkt. De uitkomst </a:t>
            </a:r>
            <a:r>
              <a:rPr lang="nl-NL" baseline="0" dirty="0"/>
              <a:t>neemt de leerkracht mee in een gesprek met uw kind om zo samen te kijken of dit beeld past en wat er verder gedaan kan worden om uw kind verder te laten ontwikkelen.</a:t>
            </a:r>
            <a:r>
              <a:rPr lang="nl-NL" dirty="0"/>
              <a:t> </a:t>
            </a:r>
            <a:endParaRPr lang="nl-NL" baseline="0" dirty="0"/>
          </a:p>
        </p:txBody>
      </p:sp>
      <p:sp>
        <p:nvSpPr>
          <p:cNvPr id="4" name="Tijdelijke aanduiding voor dianummer 3"/>
          <p:cNvSpPr>
            <a:spLocks noGrp="1"/>
          </p:cNvSpPr>
          <p:nvPr>
            <p:ph type="sldNum" sz="quarter" idx="5"/>
          </p:nvPr>
        </p:nvSpPr>
        <p:spPr/>
        <p:txBody>
          <a:bodyPr/>
          <a:lstStyle/>
          <a:p>
            <a:fld id="{4E65E347-374E-4FDB-B21E-2B67D3A77954}" type="slidenum">
              <a:rPr lang="nl-NL" smtClean="0"/>
              <a:t>33</a:t>
            </a:fld>
            <a:endParaRPr lang="nl-NL"/>
          </a:p>
        </p:txBody>
      </p:sp>
    </p:spTree>
    <p:extLst>
      <p:ext uri="{BB962C8B-B14F-4D97-AF65-F5344CB8AC3E}">
        <p14:creationId xmlns:p14="http://schemas.microsoft.com/office/powerpoint/2010/main" val="42277629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Met IEP wordt de </a:t>
            </a:r>
            <a:r>
              <a:rPr lang="nl-NL" dirty="0" err="1"/>
              <a:t>toetsstress</a:t>
            </a:r>
            <a:r>
              <a:rPr lang="nl-NL" dirty="0"/>
              <a:t> weggenomen voor uw kind. De toetsen gaan niet over nieuwe zaken maar over herkenbare zaken die ook in de les voorbij komen. Hierdoor kan er nog beter gemeten worden wat uw kind al kan en waar nog groei mogelijk is.</a:t>
            </a:r>
          </a:p>
          <a:p>
            <a:endParaRPr lang="nl-NL" dirty="0"/>
          </a:p>
        </p:txBody>
      </p:sp>
      <p:sp>
        <p:nvSpPr>
          <p:cNvPr id="4" name="Tijdelijke aanduiding voor dianummer 3"/>
          <p:cNvSpPr>
            <a:spLocks noGrp="1"/>
          </p:cNvSpPr>
          <p:nvPr>
            <p:ph type="sldNum" sz="quarter" idx="5"/>
          </p:nvPr>
        </p:nvSpPr>
        <p:spPr/>
        <p:txBody>
          <a:bodyPr/>
          <a:lstStyle/>
          <a:p>
            <a:fld id="{2722F0E4-9941-434C-8960-5FD99680FCDB}" type="slidenum">
              <a:rPr lang="nl-NL" smtClean="0"/>
              <a:t>34</a:t>
            </a:fld>
            <a:endParaRPr lang="nl-NL"/>
          </a:p>
        </p:txBody>
      </p:sp>
    </p:spTree>
    <p:extLst>
      <p:ext uri="{BB962C8B-B14F-4D97-AF65-F5344CB8AC3E}">
        <p14:creationId xmlns:p14="http://schemas.microsoft.com/office/powerpoint/2010/main" val="16288046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Met IEP wordt er gekeken naar de groei van uw kind op taal en rekenen. De juf of meester kan dat ook aan uw kind laten zien.</a:t>
            </a:r>
          </a:p>
          <a:p>
            <a:r>
              <a:rPr lang="nl-NL" dirty="0"/>
              <a:t>Met de grafiek ziet uw kind de ontwikkeling op alle toetsen. Omdat uw kind niet met de rest van Nederland wordt vergeleken komt er dus geen A tot en met E score of een 1 tot en met 5 score. Het resultaat van uw kind wordt vergeleken met de leerdoelen die ook tijdens de lessen gebruikt worden. Hierdoor ziet iedereen snel op welk niveau uw kind de leerstof beheerst. </a:t>
            </a:r>
            <a:r>
              <a:rPr lang="nl-NL" b="1" dirty="0"/>
              <a:t>(volgende dia)</a:t>
            </a:r>
          </a:p>
        </p:txBody>
      </p:sp>
      <p:sp>
        <p:nvSpPr>
          <p:cNvPr id="4" name="Tijdelijke aanduiding voor dianummer 3"/>
          <p:cNvSpPr>
            <a:spLocks noGrp="1"/>
          </p:cNvSpPr>
          <p:nvPr>
            <p:ph type="sldNum" sz="quarter" idx="5"/>
          </p:nvPr>
        </p:nvSpPr>
        <p:spPr/>
        <p:txBody>
          <a:bodyPr/>
          <a:lstStyle/>
          <a:p>
            <a:fld id="{4E65E347-374E-4FDB-B21E-2B67D3A77954}" type="slidenum">
              <a:rPr lang="nl-NL" smtClean="0"/>
              <a:t>35</a:t>
            </a:fld>
            <a:endParaRPr lang="nl-NL"/>
          </a:p>
        </p:txBody>
      </p:sp>
    </p:spTree>
    <p:extLst>
      <p:ext uri="{BB962C8B-B14F-4D97-AF65-F5344CB8AC3E}">
        <p14:creationId xmlns:p14="http://schemas.microsoft.com/office/powerpoint/2010/main" val="37001039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Met de metertjes ziet uw kind in welke mate hij/zij gegroeid is in de ontwikkeling in vergelijking met de vorige keer dat er een toets is gemaakt. Ook wanneer uw kind nog niet in de grafiek het niveau bereikt heeft kan het metertje wel flink gevuld zijn omdat hij/zij heel hard gegroeid is in vergelijking met de vorige keer.</a:t>
            </a:r>
          </a:p>
        </p:txBody>
      </p:sp>
      <p:sp>
        <p:nvSpPr>
          <p:cNvPr id="4" name="Tijdelijke aanduiding voor dianummer 3"/>
          <p:cNvSpPr>
            <a:spLocks noGrp="1"/>
          </p:cNvSpPr>
          <p:nvPr>
            <p:ph type="sldNum" sz="quarter" idx="5"/>
          </p:nvPr>
        </p:nvSpPr>
        <p:spPr/>
        <p:txBody>
          <a:bodyPr/>
          <a:lstStyle/>
          <a:p>
            <a:fld id="{4E65E347-374E-4FDB-B21E-2B67D3A77954}" type="slidenum">
              <a:rPr lang="nl-NL" smtClean="0"/>
              <a:t>36</a:t>
            </a:fld>
            <a:endParaRPr lang="nl-NL"/>
          </a:p>
        </p:txBody>
      </p:sp>
    </p:spTree>
    <p:extLst>
      <p:ext uri="{BB962C8B-B14F-4D97-AF65-F5344CB8AC3E}">
        <p14:creationId xmlns:p14="http://schemas.microsoft.com/office/powerpoint/2010/main" val="9160181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Met IEP wordt er gekeken naar de groei van uw kind op taal en rekenen. De juf of meester kan dat ook aan uw kind laten zien.</a:t>
            </a:r>
          </a:p>
          <a:p>
            <a:r>
              <a:rPr lang="nl-NL" dirty="0"/>
              <a:t>Met de grafiek ziet uw kind de ontwikkeling op alle toetsen. Omdat uw kind niet met de rest van Nederland wordt vergeleken komt er geen A tot en met E score of een 1 tot en met 5 score. Het resultaat van uw kind wordt vergeleken met de leerdoelen die ook tijdens de lessen gebruikt worden. Hierdoor ziet iedereen snel op welk niveau uw kind de leerstof beheerst.</a:t>
            </a:r>
            <a:endParaRPr lang="nl-NL" dirty="0">
              <a:ea typeface="Calibri"/>
              <a:cs typeface="Calibri"/>
            </a:endParaRPr>
          </a:p>
          <a:p>
            <a:r>
              <a:rPr lang="nl-NL" dirty="0"/>
              <a:t>Met de metertjes ziet uw kind in welke mate hij/zij gegroeid is in de ontwikkeling in vergelijking met de vorige keer dat er een toets is gemaakt. Ook wanneer uw kind nog niet in de grafiek het niveau bereikt heeft kan het metertje wel flink gevuld zijn omdat hij/zij heel hard gegroeid is in vergelijking met de vorige keer.</a:t>
            </a:r>
            <a:endParaRPr lang="nl-NL" dirty="0">
              <a:ea typeface="Calibri"/>
              <a:cs typeface="Calibri"/>
            </a:endParaRPr>
          </a:p>
        </p:txBody>
      </p:sp>
      <p:sp>
        <p:nvSpPr>
          <p:cNvPr id="4" name="Tijdelijke aanduiding voor dianummer 3"/>
          <p:cNvSpPr>
            <a:spLocks noGrp="1"/>
          </p:cNvSpPr>
          <p:nvPr>
            <p:ph type="sldNum" sz="quarter" idx="5"/>
          </p:nvPr>
        </p:nvSpPr>
        <p:spPr/>
        <p:txBody>
          <a:bodyPr/>
          <a:lstStyle/>
          <a:p>
            <a:fld id="{4E65E347-374E-4FDB-B21E-2B67D3A77954}" type="slidenum">
              <a:rPr lang="nl-NL" smtClean="0"/>
              <a:t>37</a:t>
            </a:fld>
            <a:endParaRPr lang="nl-NL"/>
          </a:p>
        </p:txBody>
      </p:sp>
    </p:spTree>
    <p:extLst>
      <p:ext uri="{BB962C8B-B14F-4D97-AF65-F5344CB8AC3E}">
        <p14:creationId xmlns:p14="http://schemas.microsoft.com/office/powerpoint/2010/main" val="35581093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Ook voor u kan het even wennen zijn hoe de resultaten worden getoond. Het gaat niet meer alleen om het resultaat, maar om het verhaal achter het resultaat. De ontwikkeling van uw kind wordt getoond met de talentenkaart. Het woord geeft al aan dat ieder kind er toe doet. Want ieder kind heeft talent. </a:t>
            </a:r>
          </a:p>
          <a:p>
            <a:endParaRPr lang="nl-NL" dirty="0"/>
          </a:p>
        </p:txBody>
      </p:sp>
      <p:sp>
        <p:nvSpPr>
          <p:cNvPr id="4" name="Tijdelijke aanduiding voor dianummer 3"/>
          <p:cNvSpPr>
            <a:spLocks noGrp="1"/>
          </p:cNvSpPr>
          <p:nvPr>
            <p:ph type="sldNum" sz="quarter" idx="5"/>
          </p:nvPr>
        </p:nvSpPr>
        <p:spPr/>
        <p:txBody>
          <a:bodyPr/>
          <a:lstStyle/>
          <a:p>
            <a:fld id="{2722F0E4-9941-434C-8960-5FD99680FCDB}" type="slidenum">
              <a:rPr lang="nl-NL" smtClean="0"/>
              <a:t>38</a:t>
            </a:fld>
            <a:endParaRPr lang="nl-NL"/>
          </a:p>
        </p:txBody>
      </p:sp>
    </p:spTree>
    <p:extLst>
      <p:ext uri="{BB962C8B-B14F-4D97-AF65-F5344CB8AC3E}">
        <p14:creationId xmlns:p14="http://schemas.microsoft.com/office/powerpoint/2010/main" val="11806312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Ook ziet u hoe de juf of meester uw kind ziet op met hart en handen. Voor de sociaal-emotionele ontwikkeling en leren </a:t>
            </a:r>
            <a:r>
              <a:rPr lang="nl-NL" dirty="0" err="1"/>
              <a:t>leren</a:t>
            </a:r>
            <a:r>
              <a:rPr lang="nl-NL" dirty="0"/>
              <a:t> ziet u dit in de vorm van een spindiagram. Voor motoriek ziet u dezelfde groene balkjes als bij taal en rekenen. </a:t>
            </a:r>
            <a:endParaRPr lang="en-US" dirty="0"/>
          </a:p>
        </p:txBody>
      </p:sp>
      <p:sp>
        <p:nvSpPr>
          <p:cNvPr id="4" name="Tijdelijke aanduiding voor dianummer 3"/>
          <p:cNvSpPr>
            <a:spLocks noGrp="1"/>
          </p:cNvSpPr>
          <p:nvPr>
            <p:ph type="sldNum" sz="quarter" idx="5"/>
          </p:nvPr>
        </p:nvSpPr>
        <p:spPr/>
        <p:txBody>
          <a:bodyPr/>
          <a:lstStyle/>
          <a:p>
            <a:fld id="{4E65E347-374E-4FDB-B21E-2B67D3A77954}" type="slidenum">
              <a:rPr lang="nl-NL" smtClean="0"/>
              <a:t>39</a:t>
            </a:fld>
            <a:endParaRPr lang="nl-NL"/>
          </a:p>
        </p:txBody>
      </p:sp>
    </p:spTree>
    <p:extLst>
      <p:ext uri="{BB962C8B-B14F-4D97-AF65-F5344CB8AC3E}">
        <p14:creationId xmlns:p14="http://schemas.microsoft.com/office/powerpoint/2010/main" val="3913670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Hoe wordt er gemeten op school wat uw kind kan?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Dat doet de leerkracht van uw kind door goed te kijken en luisteren naar uw kind. Dat geeft ons al heel veel informatie. Omdat we bezig zijn met de ontwikkeling van uw kind maakt de juf of meester iedere les ook gebruik van leerdoelen. Bij veel van deze leerdoelen wordt er gebruik gemaakt van lesboeken die ook wel methoden worden genoemd. Vaak meten we aan het einde van een periode met een toets uit de methode wat een kind heeft geleerd. Omdat ontwikkeling niet alleen gaat om wat je leert maar ook om wat je ermee doet toetsen we dat met methode-onafhankelijke toetsen. Dat zijn de toetsen van het IEP LVS.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b="0" i="0" dirty="0">
                <a:solidFill>
                  <a:srgbClr val="000000"/>
                </a:solidFill>
                <a:effectLst/>
                <a:latin typeface="Calibri" panose="020F0502020204030204" pitchFamily="34" charset="0"/>
              </a:rPr>
              <a:t>Voor leerjaar 1 en 2 meten we de leerdoelen door de kinderen goed te observeren. We houden de ontwikkeling van uw kind bij in het IEP-observatie instrument. </a:t>
            </a:r>
            <a:endParaRPr lang="nl-NL" dirty="0"/>
          </a:p>
          <a:p>
            <a:endParaRPr lang="nl-NL" dirty="0"/>
          </a:p>
        </p:txBody>
      </p:sp>
      <p:sp>
        <p:nvSpPr>
          <p:cNvPr id="4" name="Tijdelijke aanduiding voor dianummer 3"/>
          <p:cNvSpPr>
            <a:spLocks noGrp="1"/>
          </p:cNvSpPr>
          <p:nvPr>
            <p:ph type="sldNum" sz="quarter" idx="5"/>
          </p:nvPr>
        </p:nvSpPr>
        <p:spPr/>
        <p:txBody>
          <a:bodyPr/>
          <a:lstStyle/>
          <a:p>
            <a:fld id="{4E65E347-374E-4FDB-B21E-2B67D3A77954}" type="slidenum">
              <a:rPr lang="nl-NL" smtClean="0"/>
              <a:t>4</a:t>
            </a:fld>
            <a:endParaRPr lang="nl-NL"/>
          </a:p>
        </p:txBody>
      </p:sp>
    </p:spTree>
    <p:extLst>
      <p:ext uri="{BB962C8B-B14F-4D97-AF65-F5344CB8AC3E}">
        <p14:creationId xmlns:p14="http://schemas.microsoft.com/office/powerpoint/2010/main" val="15998070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is de talentenkaart voor groep 3-8 hier wordt weergegeven hoe de IEP toetsen en vragenlijsten zijn gemaakt. </a:t>
            </a:r>
          </a:p>
          <a:p>
            <a:r>
              <a:rPr lang="nl-NL" dirty="0"/>
              <a:t>Keuze 1:</a:t>
            </a:r>
          </a:p>
          <a:p>
            <a:r>
              <a:rPr lang="nl-NL" dirty="0"/>
              <a:t>We nemen u vandaag mee hoe dit te lezen </a:t>
            </a:r>
            <a:r>
              <a:rPr lang="nl-NL" dirty="0">
                <a:sym typeface="Wingdings" panose="05000000000000000000" pitchFamily="2" charset="2"/>
              </a:rPr>
              <a:t> klik verder</a:t>
            </a:r>
          </a:p>
          <a:p>
            <a:r>
              <a:rPr lang="nl-NL" dirty="0"/>
              <a:t>Keuze 2:</a:t>
            </a:r>
          </a:p>
          <a:p>
            <a:r>
              <a:rPr lang="nl-NL" dirty="0"/>
              <a:t>Over een paar weken nodigen we u nogmaals uit voor de uitleg hoe deze talentenkaart te lezen. </a:t>
            </a:r>
          </a:p>
        </p:txBody>
      </p:sp>
      <p:sp>
        <p:nvSpPr>
          <p:cNvPr id="4" name="Tijdelijke aanduiding voor dianummer 3"/>
          <p:cNvSpPr>
            <a:spLocks noGrp="1"/>
          </p:cNvSpPr>
          <p:nvPr>
            <p:ph type="sldNum" sz="quarter" idx="5"/>
          </p:nvPr>
        </p:nvSpPr>
        <p:spPr/>
        <p:txBody>
          <a:bodyPr/>
          <a:lstStyle/>
          <a:p>
            <a:fld id="{4E65E347-374E-4FDB-B21E-2B67D3A77954}" type="slidenum">
              <a:rPr lang="nl-NL" smtClean="0"/>
              <a:t>40</a:t>
            </a:fld>
            <a:endParaRPr lang="nl-NL"/>
          </a:p>
        </p:txBody>
      </p:sp>
    </p:spTree>
    <p:extLst>
      <p:ext uri="{BB962C8B-B14F-4D97-AF65-F5344CB8AC3E}">
        <p14:creationId xmlns:p14="http://schemas.microsoft.com/office/powerpoint/2010/main" val="34553586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Met IEP wordt er gekeken naar de groei van uw kind op taal en rekenen. De juf of meester kan dat ook aan uw kind laten zien.</a:t>
            </a:r>
          </a:p>
          <a:p>
            <a:endParaRPr lang="nl-NL" dirty="0"/>
          </a:p>
        </p:txBody>
      </p:sp>
      <p:sp>
        <p:nvSpPr>
          <p:cNvPr id="4" name="Tijdelijke aanduiding voor dianummer 3"/>
          <p:cNvSpPr>
            <a:spLocks noGrp="1"/>
          </p:cNvSpPr>
          <p:nvPr>
            <p:ph type="sldNum" sz="quarter" idx="5"/>
          </p:nvPr>
        </p:nvSpPr>
        <p:spPr/>
        <p:txBody>
          <a:bodyPr/>
          <a:lstStyle/>
          <a:p>
            <a:fld id="{4E65E347-374E-4FDB-B21E-2B67D3A77954}" type="slidenum">
              <a:rPr lang="nl-NL" smtClean="0"/>
              <a:t>41</a:t>
            </a:fld>
            <a:endParaRPr lang="nl-NL"/>
          </a:p>
        </p:txBody>
      </p:sp>
    </p:spTree>
    <p:extLst>
      <p:ext uri="{BB962C8B-B14F-4D97-AF65-F5344CB8AC3E}">
        <p14:creationId xmlns:p14="http://schemas.microsoft.com/office/powerpoint/2010/main" val="10987830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Met de grafiek ziet uw kind de ontwikkeling op alle toetsen. Omdat uw kind niet met de rest van Nederland wordt vergeleken komt er dus niet een A tot en met E score of een 1 tot en met 5 score. Het resultaat van uw kind wordt vergeleken met de leerdoelen die ook tijdens de lessen gebruikt worden. Hierdoor ziet iedereen snel op welk niveau uw kind de leerstof beheerst.</a:t>
            </a:r>
          </a:p>
          <a:p>
            <a:r>
              <a:rPr lang="nl-NL"/>
              <a:t>De </a:t>
            </a:r>
            <a:r>
              <a:rPr lang="nl-NL" err="1"/>
              <a:t>toetsresultaten</a:t>
            </a:r>
            <a:r>
              <a:rPr lang="nl-NL"/>
              <a:t> worden uitgedrukt in niveau en in ontwikkelscore. Het niveau ziet er uit als 4a of 5b, de ontwikkelscore is het getal. Deze ontwikkelscore loopt in de loop van de jaren op. Het niveau kan ook zijn “op weg naar”. Dit betekent dat uw kind de leerdoelen van dit niveau nog niet (helemaal) beheerst.</a:t>
            </a:r>
          </a:p>
        </p:txBody>
      </p:sp>
      <p:sp>
        <p:nvSpPr>
          <p:cNvPr id="4" name="Tijdelijke aanduiding voor dianummer 3"/>
          <p:cNvSpPr>
            <a:spLocks noGrp="1"/>
          </p:cNvSpPr>
          <p:nvPr>
            <p:ph type="sldNum" sz="quarter" idx="5"/>
          </p:nvPr>
        </p:nvSpPr>
        <p:spPr/>
        <p:txBody>
          <a:bodyPr/>
          <a:lstStyle/>
          <a:p>
            <a:fld id="{4E65E347-374E-4FDB-B21E-2B67D3A77954}" type="slidenum">
              <a:rPr lang="nl-NL" smtClean="0"/>
              <a:t>42</a:t>
            </a:fld>
            <a:endParaRPr lang="nl-NL"/>
          </a:p>
        </p:txBody>
      </p:sp>
    </p:spTree>
    <p:extLst>
      <p:ext uri="{BB962C8B-B14F-4D97-AF65-F5344CB8AC3E}">
        <p14:creationId xmlns:p14="http://schemas.microsoft.com/office/powerpoint/2010/main" val="17103436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Dat niveau en die ontwikkelscore zie je terug in de voortgangsgrafiek. De stip is de ontwikkelscore en de horizontale grijze lijnen geven de verschillende niveaus weer. </a:t>
            </a:r>
          </a:p>
        </p:txBody>
      </p:sp>
      <p:sp>
        <p:nvSpPr>
          <p:cNvPr id="4" name="Tijdelijke aanduiding voor dianummer 3"/>
          <p:cNvSpPr>
            <a:spLocks noGrp="1"/>
          </p:cNvSpPr>
          <p:nvPr>
            <p:ph type="sldNum" sz="quarter" idx="5"/>
          </p:nvPr>
        </p:nvSpPr>
        <p:spPr/>
        <p:txBody>
          <a:bodyPr/>
          <a:lstStyle/>
          <a:p>
            <a:fld id="{4E65E347-374E-4FDB-B21E-2B67D3A77954}" type="slidenum">
              <a:rPr lang="nl-NL" smtClean="0"/>
              <a:t>43</a:t>
            </a:fld>
            <a:endParaRPr lang="nl-NL"/>
          </a:p>
        </p:txBody>
      </p:sp>
    </p:spTree>
    <p:extLst>
      <p:ext uri="{BB962C8B-B14F-4D97-AF65-F5344CB8AC3E}">
        <p14:creationId xmlns:p14="http://schemas.microsoft.com/office/powerpoint/2010/main" val="23945364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Met de metertjes ziet uw kind in welke mate hij/zij gegroeid is in de ontwikkeling in vergelijking met de vorige keer dat er een toets is gemaakt. Ook wanneer uw kind nog niet in de grafiek het niveau bereikt heeft kan het metertje wel flink gevuld zijn omdat hij/zij heel hard gegroeid is in vergelijking met de vorige keer.</a:t>
            </a:r>
          </a:p>
        </p:txBody>
      </p:sp>
      <p:sp>
        <p:nvSpPr>
          <p:cNvPr id="4" name="Tijdelijke aanduiding voor dianummer 3"/>
          <p:cNvSpPr>
            <a:spLocks noGrp="1"/>
          </p:cNvSpPr>
          <p:nvPr>
            <p:ph type="sldNum" sz="quarter" idx="5"/>
          </p:nvPr>
        </p:nvSpPr>
        <p:spPr/>
        <p:txBody>
          <a:bodyPr/>
          <a:lstStyle/>
          <a:p>
            <a:fld id="{4E65E347-374E-4FDB-B21E-2B67D3A77954}" type="slidenum">
              <a:rPr lang="nl-NL" smtClean="0"/>
              <a:t>44</a:t>
            </a:fld>
            <a:endParaRPr lang="nl-NL"/>
          </a:p>
        </p:txBody>
      </p:sp>
    </p:spTree>
    <p:extLst>
      <p:ext uri="{BB962C8B-B14F-4D97-AF65-F5344CB8AC3E}">
        <p14:creationId xmlns:p14="http://schemas.microsoft.com/office/powerpoint/2010/main" val="1616045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Voor groep 6 t/m 8 is dit net zo, alleen zien we nu de referentieniveaus. </a:t>
            </a:r>
          </a:p>
        </p:txBody>
      </p:sp>
      <p:sp>
        <p:nvSpPr>
          <p:cNvPr id="4" name="Tijdelijke aanduiding voor dianummer 3"/>
          <p:cNvSpPr>
            <a:spLocks noGrp="1"/>
          </p:cNvSpPr>
          <p:nvPr>
            <p:ph type="sldNum" sz="quarter" idx="5"/>
          </p:nvPr>
        </p:nvSpPr>
        <p:spPr/>
        <p:txBody>
          <a:bodyPr/>
          <a:lstStyle/>
          <a:p>
            <a:fld id="{4E65E347-374E-4FDB-B21E-2B67D3A77954}" type="slidenum">
              <a:rPr lang="nl-NL" smtClean="0"/>
              <a:t>45</a:t>
            </a:fld>
            <a:endParaRPr lang="nl-NL"/>
          </a:p>
        </p:txBody>
      </p:sp>
    </p:spTree>
    <p:extLst>
      <p:ext uri="{BB962C8B-B14F-4D97-AF65-F5344CB8AC3E}">
        <p14:creationId xmlns:p14="http://schemas.microsoft.com/office/powerpoint/2010/main" val="19877033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Het niveau en de ontwikkelscore zie je ook weer terug in de voortgangsgrafiek.</a:t>
            </a:r>
          </a:p>
        </p:txBody>
      </p:sp>
      <p:sp>
        <p:nvSpPr>
          <p:cNvPr id="4" name="Tijdelijke aanduiding voor dianummer 3"/>
          <p:cNvSpPr>
            <a:spLocks noGrp="1"/>
          </p:cNvSpPr>
          <p:nvPr>
            <p:ph type="sldNum" sz="quarter" idx="5"/>
          </p:nvPr>
        </p:nvSpPr>
        <p:spPr/>
        <p:txBody>
          <a:bodyPr/>
          <a:lstStyle/>
          <a:p>
            <a:fld id="{4E65E347-374E-4FDB-B21E-2B67D3A77954}" type="slidenum">
              <a:rPr lang="nl-NL" smtClean="0"/>
              <a:t>46</a:t>
            </a:fld>
            <a:endParaRPr lang="nl-NL"/>
          </a:p>
        </p:txBody>
      </p:sp>
    </p:spTree>
    <p:extLst>
      <p:ext uri="{BB962C8B-B14F-4D97-AF65-F5344CB8AC3E}">
        <p14:creationId xmlns:p14="http://schemas.microsoft.com/office/powerpoint/2010/main" val="15087308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En ook hier geven de </a:t>
            </a:r>
            <a:r>
              <a:rPr lang="nl-NL" err="1"/>
              <a:t>leergroeimeters</a:t>
            </a:r>
            <a:r>
              <a:rPr lang="nl-NL"/>
              <a:t> aan hoe uw kind gegroeid is ten opzichte van zichzelf.</a:t>
            </a:r>
          </a:p>
        </p:txBody>
      </p:sp>
      <p:sp>
        <p:nvSpPr>
          <p:cNvPr id="4" name="Tijdelijke aanduiding voor dianummer 3"/>
          <p:cNvSpPr>
            <a:spLocks noGrp="1"/>
          </p:cNvSpPr>
          <p:nvPr>
            <p:ph type="sldNum" sz="quarter" idx="5"/>
          </p:nvPr>
        </p:nvSpPr>
        <p:spPr/>
        <p:txBody>
          <a:bodyPr/>
          <a:lstStyle/>
          <a:p>
            <a:fld id="{4E65E347-374E-4FDB-B21E-2B67D3A77954}" type="slidenum">
              <a:rPr lang="nl-NL" smtClean="0"/>
              <a:t>47</a:t>
            </a:fld>
            <a:endParaRPr lang="nl-NL"/>
          </a:p>
        </p:txBody>
      </p:sp>
    </p:spTree>
    <p:extLst>
      <p:ext uri="{BB962C8B-B14F-4D97-AF65-F5344CB8AC3E}">
        <p14:creationId xmlns:p14="http://schemas.microsoft.com/office/powerpoint/2010/main" val="36885224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Bij de detailscores ziet u wat uw kind al kan en wat het nog moet leren. Voor de verschillende onderdelen die getoetst zijn ziet u hoeveel procent van de vragen over dat specifieke onderdeel uw kind goed beantwoord heeft. Ziet u hier een percentage van bijvoorbeeld 80% staan? Dan weten dat uw kind dit onderdeel heel goed beheerst. Ziet u een percentage van bijvoorbeeld 30% staan? Dan weten we dat uw kind dit onderdeel nog lastig vindt en dat we daar mee aan de slag moeten gaan.</a:t>
            </a:r>
          </a:p>
        </p:txBody>
      </p:sp>
      <p:sp>
        <p:nvSpPr>
          <p:cNvPr id="4" name="Tijdelijke aanduiding voor dianummer 3"/>
          <p:cNvSpPr>
            <a:spLocks noGrp="1"/>
          </p:cNvSpPr>
          <p:nvPr>
            <p:ph type="sldNum" sz="quarter" idx="5"/>
          </p:nvPr>
        </p:nvSpPr>
        <p:spPr/>
        <p:txBody>
          <a:bodyPr/>
          <a:lstStyle/>
          <a:p>
            <a:fld id="{4E65E347-374E-4FDB-B21E-2B67D3A77954}" type="slidenum">
              <a:rPr lang="nl-NL" smtClean="0"/>
              <a:t>48</a:t>
            </a:fld>
            <a:endParaRPr lang="nl-NL"/>
          </a:p>
        </p:txBody>
      </p:sp>
    </p:spTree>
    <p:extLst>
      <p:ext uri="{BB962C8B-B14F-4D97-AF65-F5344CB8AC3E}">
        <p14:creationId xmlns:p14="http://schemas.microsoft.com/office/powerpoint/2010/main" val="30362052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Met de vragenlijsten van hart en handen geeft uw kind een beeld over zichzelf. </a:t>
            </a:r>
          </a:p>
        </p:txBody>
      </p:sp>
      <p:sp>
        <p:nvSpPr>
          <p:cNvPr id="4" name="Tijdelijke aanduiding voor dianummer 3"/>
          <p:cNvSpPr>
            <a:spLocks noGrp="1"/>
          </p:cNvSpPr>
          <p:nvPr>
            <p:ph type="sldNum" sz="quarter" idx="5"/>
          </p:nvPr>
        </p:nvSpPr>
        <p:spPr/>
        <p:txBody>
          <a:bodyPr/>
          <a:lstStyle/>
          <a:p>
            <a:fld id="{4E65E347-374E-4FDB-B21E-2B67D3A77954}" type="slidenum">
              <a:rPr lang="nl-NL" smtClean="0"/>
              <a:t>49</a:t>
            </a:fld>
            <a:endParaRPr lang="nl-NL"/>
          </a:p>
        </p:txBody>
      </p:sp>
    </p:spTree>
    <p:extLst>
      <p:ext uri="{BB962C8B-B14F-4D97-AF65-F5344CB8AC3E}">
        <p14:creationId xmlns:p14="http://schemas.microsoft.com/office/powerpoint/2010/main" val="3421581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E65E347-374E-4FDB-B21E-2B67D3A77954}" type="slidenum">
              <a:rPr lang="nl-NL" smtClean="0"/>
              <a:t>5</a:t>
            </a:fld>
            <a:endParaRPr lang="nl-NL"/>
          </a:p>
        </p:txBody>
      </p:sp>
    </p:spTree>
    <p:extLst>
      <p:ext uri="{BB962C8B-B14F-4D97-AF65-F5344CB8AC3E}">
        <p14:creationId xmlns:p14="http://schemas.microsoft.com/office/powerpoint/2010/main" val="17021106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U ziet bij elke vragenlijst de onderwerpen staan waar vragen over gesteld zijn. Het gekleurde blokje in het midden is hoe uw kind tegen zichzelf aankijkt. Hoe verder het gekleurde blokje naar de buitenkant uitwijkt, hoe meer uw kind aangeeft dat dit aspect bij hem of haar past. Dit is geen beoordeling en er is ook geen goed of fout. Net als dat er geen voldoende of onvoldoende is. Dit is hoe uw kind zichzelf ziet en we horen graag van u of u uw kind hierin herkent. Bij de </a:t>
            </a:r>
            <a:r>
              <a:rPr lang="nl-NL" err="1"/>
              <a:t>ouderkindgesprekken</a:t>
            </a:r>
            <a:r>
              <a:rPr lang="nl-NL"/>
              <a:t> zullen we dit zeker gaan bespreken.</a:t>
            </a:r>
          </a:p>
        </p:txBody>
      </p:sp>
      <p:sp>
        <p:nvSpPr>
          <p:cNvPr id="4" name="Tijdelijke aanduiding voor dianummer 3"/>
          <p:cNvSpPr>
            <a:spLocks noGrp="1"/>
          </p:cNvSpPr>
          <p:nvPr>
            <p:ph type="sldNum" sz="quarter" idx="5"/>
          </p:nvPr>
        </p:nvSpPr>
        <p:spPr/>
        <p:txBody>
          <a:bodyPr/>
          <a:lstStyle/>
          <a:p>
            <a:fld id="{4E65E347-374E-4FDB-B21E-2B67D3A77954}" type="slidenum">
              <a:rPr lang="nl-NL" smtClean="0"/>
              <a:t>50</a:t>
            </a:fld>
            <a:endParaRPr lang="nl-NL"/>
          </a:p>
        </p:txBody>
      </p:sp>
    </p:spTree>
    <p:extLst>
      <p:ext uri="{BB962C8B-B14F-4D97-AF65-F5344CB8AC3E}">
        <p14:creationId xmlns:p14="http://schemas.microsoft.com/office/powerpoint/2010/main" val="8937265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Hoe wordt er gemeten op school wat uw kind kan?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Dat doet de leerkracht van uw kind doorgoed te kijken en luisteren naar uw kind. Dat geeft ons al heel veel informatie. Omdat we bezig zijn met de ontwikkeling van uw kind maakt de juf of meester iedere les ook gebruik van leerdoelen. Bij veel van deze leerdoelen wordt er gebruik gemaakt van lesboeken die ook wel methoden worden genoemd. Vaak meten we aan het einde van een periode met een toets uit de methode wat een kind heeft geleerd. Omdat ontwikkeling niet alleen gaat om wat je leert maar ook om wat je ermee doet toetsen we dat met methode-onafhankelijke toetsen. Dat zijn de toetsen van het IEP LVS.</a:t>
            </a:r>
          </a:p>
          <a:p>
            <a:endParaRPr lang="nl-NL"/>
          </a:p>
        </p:txBody>
      </p:sp>
      <p:sp>
        <p:nvSpPr>
          <p:cNvPr id="4" name="Tijdelijke aanduiding voor dianummer 3"/>
          <p:cNvSpPr>
            <a:spLocks noGrp="1"/>
          </p:cNvSpPr>
          <p:nvPr>
            <p:ph type="sldNum" sz="quarter" idx="5"/>
          </p:nvPr>
        </p:nvSpPr>
        <p:spPr/>
        <p:txBody>
          <a:bodyPr/>
          <a:lstStyle/>
          <a:p>
            <a:fld id="{4E65E347-374E-4FDB-B21E-2B67D3A77954}" type="slidenum">
              <a:rPr lang="nl-NL" smtClean="0"/>
              <a:t>51</a:t>
            </a:fld>
            <a:endParaRPr lang="nl-NL"/>
          </a:p>
        </p:txBody>
      </p:sp>
    </p:spTree>
    <p:extLst>
      <p:ext uri="{BB962C8B-B14F-4D97-AF65-F5344CB8AC3E}">
        <p14:creationId xmlns:p14="http://schemas.microsoft.com/office/powerpoint/2010/main" val="34777103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leerkracht van uw kind kan uw vragen beantwoorden over IEP.</a:t>
            </a:r>
          </a:p>
          <a:p>
            <a:endParaRPr lang="nl-NL" dirty="0"/>
          </a:p>
        </p:txBody>
      </p:sp>
      <p:sp>
        <p:nvSpPr>
          <p:cNvPr id="4" name="Tijdelijke aanduiding voor dianummer 3"/>
          <p:cNvSpPr>
            <a:spLocks noGrp="1"/>
          </p:cNvSpPr>
          <p:nvPr>
            <p:ph type="sldNum" sz="quarter" idx="5"/>
          </p:nvPr>
        </p:nvSpPr>
        <p:spPr/>
        <p:txBody>
          <a:bodyPr/>
          <a:lstStyle/>
          <a:p>
            <a:fld id="{73130C91-F1AB-4FE7-882E-CFC316C54CF8}" type="slidenum">
              <a:rPr lang="nl-NL" smtClean="0"/>
              <a:t>52</a:t>
            </a:fld>
            <a:endParaRPr lang="nl-NL"/>
          </a:p>
        </p:txBody>
      </p:sp>
    </p:spTree>
    <p:extLst>
      <p:ext uri="{BB962C8B-B14F-4D97-AF65-F5344CB8AC3E}">
        <p14:creationId xmlns:p14="http://schemas.microsoft.com/office/powerpoint/2010/main" val="5622079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We hopen én verwachten dat de leerlingen met het IEP LVS inzicht krijgen in hun eigen profiel en gemotiveerd worden om met onze ondersteuning steeds de volgende stap in hun ontwikkeling te maken. </a:t>
            </a:r>
          </a:p>
          <a:p>
            <a:endParaRPr lang="nl-NL"/>
          </a:p>
        </p:txBody>
      </p:sp>
      <p:sp>
        <p:nvSpPr>
          <p:cNvPr id="4" name="Tijdelijke aanduiding voor dianummer 3"/>
          <p:cNvSpPr>
            <a:spLocks noGrp="1"/>
          </p:cNvSpPr>
          <p:nvPr>
            <p:ph type="sldNum" sz="quarter" idx="5"/>
          </p:nvPr>
        </p:nvSpPr>
        <p:spPr/>
        <p:txBody>
          <a:bodyPr/>
          <a:lstStyle/>
          <a:p>
            <a:fld id="{4E65E347-374E-4FDB-B21E-2B67D3A77954}" type="slidenum">
              <a:rPr lang="nl-NL" smtClean="0"/>
              <a:t>53</a:t>
            </a:fld>
            <a:endParaRPr lang="nl-NL"/>
          </a:p>
        </p:txBody>
      </p:sp>
    </p:spTree>
    <p:extLst>
      <p:ext uri="{BB962C8B-B14F-4D97-AF65-F5344CB8AC3E}">
        <p14:creationId xmlns:p14="http://schemas.microsoft.com/office/powerpoint/2010/main" val="1572454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werken bij IEP vanuit 6 waarden:</a:t>
            </a:r>
            <a:endParaRPr lang="en-US" dirty="0"/>
          </a:p>
          <a:p>
            <a:pPr marL="171450" indent="-171450">
              <a:buFont typeface="Calibri,Sans-Serif"/>
              <a:buChar char="-"/>
            </a:pPr>
            <a:r>
              <a:rPr lang="nl-NL" b="1" dirty="0"/>
              <a:t>Complete leerlijn</a:t>
            </a:r>
            <a:r>
              <a:rPr lang="nl-NL" dirty="0"/>
              <a:t>: LVS voor leerjaar 1-8 (daardoor een doorgaande leerlijn door de basisschooltijd van een kind) </a:t>
            </a:r>
          </a:p>
        </p:txBody>
      </p:sp>
      <p:sp>
        <p:nvSpPr>
          <p:cNvPr id="4" name="Tijdelijke aanduiding voor dianummer 3"/>
          <p:cNvSpPr>
            <a:spLocks noGrp="1"/>
          </p:cNvSpPr>
          <p:nvPr>
            <p:ph type="sldNum" sz="quarter" idx="5"/>
          </p:nvPr>
        </p:nvSpPr>
        <p:spPr/>
        <p:txBody>
          <a:bodyPr/>
          <a:lstStyle/>
          <a:p>
            <a:fld id="{73130C91-F1AB-4FE7-882E-CFC316C54CF8}" type="slidenum">
              <a:rPr lang="nl-NL" smtClean="0"/>
              <a:t>6</a:t>
            </a:fld>
            <a:endParaRPr lang="nl-NL"/>
          </a:p>
        </p:txBody>
      </p:sp>
    </p:spTree>
    <p:extLst>
      <p:ext uri="{BB962C8B-B14F-4D97-AF65-F5344CB8AC3E}">
        <p14:creationId xmlns:p14="http://schemas.microsoft.com/office/powerpoint/2010/main" val="4009414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Dat betekent dat we uw kind kunnen volgen van groep 1 tot groep 8. Dit door middel van observeren en toetsen. </a:t>
            </a:r>
          </a:p>
        </p:txBody>
      </p:sp>
      <p:sp>
        <p:nvSpPr>
          <p:cNvPr id="4" name="Tijdelijke aanduiding voor dianummer 3"/>
          <p:cNvSpPr>
            <a:spLocks noGrp="1"/>
          </p:cNvSpPr>
          <p:nvPr>
            <p:ph type="sldNum" sz="quarter" idx="5"/>
          </p:nvPr>
        </p:nvSpPr>
        <p:spPr/>
        <p:txBody>
          <a:bodyPr/>
          <a:lstStyle/>
          <a:p>
            <a:fld id="{4E65E347-374E-4FDB-B21E-2B67D3A77954}" type="slidenum">
              <a:rPr lang="nl-NL" smtClean="0"/>
              <a:t>7</a:t>
            </a:fld>
            <a:endParaRPr lang="nl-NL"/>
          </a:p>
        </p:txBody>
      </p:sp>
    </p:spTree>
    <p:extLst>
      <p:ext uri="{BB962C8B-B14F-4D97-AF65-F5344CB8AC3E}">
        <p14:creationId xmlns:p14="http://schemas.microsoft.com/office/powerpoint/2010/main" val="2934674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Calibri,Sans-Serif"/>
              <a:buChar char="-"/>
            </a:pPr>
            <a:r>
              <a:rPr lang="nl-NL" b="1" dirty="0"/>
              <a:t>Betekenisvol toetsen en observeren:</a:t>
            </a:r>
            <a:r>
              <a:rPr lang="nl-NL" dirty="0"/>
              <a:t> In de IEP toetsen worden de leerdoelen gemeten die ook in de klas gebruikt worden. Hierdoor krijgt de juf of meester snel te zien waar nog extra uitleg gegeven moet worden. Om betrouwbare resultaten te krijgen op een toets worden in de IEP toetsen alleen voorbeelden gebruikt die voor een kind herkenbaar zijn. Denk aan (volgende slide)</a:t>
            </a:r>
          </a:p>
        </p:txBody>
      </p:sp>
      <p:sp>
        <p:nvSpPr>
          <p:cNvPr id="4" name="Tijdelijke aanduiding voor dianummer 3"/>
          <p:cNvSpPr>
            <a:spLocks noGrp="1"/>
          </p:cNvSpPr>
          <p:nvPr>
            <p:ph type="sldNum" sz="quarter" idx="5"/>
          </p:nvPr>
        </p:nvSpPr>
        <p:spPr/>
        <p:txBody>
          <a:bodyPr/>
          <a:lstStyle/>
          <a:p>
            <a:fld id="{73130C91-F1AB-4FE7-882E-CFC316C54CF8}" type="slidenum">
              <a:rPr lang="nl-NL" smtClean="0"/>
              <a:t>8</a:t>
            </a:fld>
            <a:endParaRPr lang="nl-NL"/>
          </a:p>
        </p:txBody>
      </p:sp>
    </p:spTree>
    <p:extLst>
      <p:ext uri="{BB962C8B-B14F-4D97-AF65-F5344CB8AC3E}">
        <p14:creationId xmlns:p14="http://schemas.microsoft.com/office/powerpoint/2010/main" val="2497158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Zo wordt er in een rekentoets niet gevraagd naar de prijs van twaalf ananassen. Een kind koopt haast nooit zoveel ananassen. Wel wordt er in een rekentoets bv gevraagd naar hoeveel dozen waterijsjes er gekocht moeten worden om te kunnen trakteren op de verjaardag aan alle leerlingen in de klas.</a:t>
            </a:r>
            <a:endParaRPr lang="en-US" dirty="0">
              <a:cs typeface="Calibri"/>
            </a:endParaRPr>
          </a:p>
        </p:txBody>
      </p:sp>
      <p:sp>
        <p:nvSpPr>
          <p:cNvPr id="4" name="Tijdelijke aanduiding voor dianummer 3"/>
          <p:cNvSpPr>
            <a:spLocks noGrp="1"/>
          </p:cNvSpPr>
          <p:nvPr>
            <p:ph type="sldNum" sz="quarter" idx="10"/>
          </p:nvPr>
        </p:nvSpPr>
        <p:spPr/>
        <p:txBody>
          <a:bodyPr/>
          <a:lstStyle/>
          <a:p>
            <a:fld id="{4E65E347-374E-4FDB-B21E-2B67D3A77954}" type="slidenum">
              <a:rPr lang="nl-NL" smtClean="0"/>
              <a:t>9</a:t>
            </a:fld>
            <a:endParaRPr lang="nl-NL"/>
          </a:p>
        </p:txBody>
      </p:sp>
    </p:spTree>
    <p:extLst>
      <p:ext uri="{BB962C8B-B14F-4D97-AF65-F5344CB8AC3E}">
        <p14:creationId xmlns:p14="http://schemas.microsoft.com/office/powerpoint/2010/main" val="2352818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hyperlink" Target="https://www.bureau-ice.nl/basisonderwijs/wie-is-mijn-iep-adviseur/" TargetMode="External"/><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7EB0F-D901-F743-BAA7-B89C553A4A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1669BD-315A-B14D-97B2-F59F42D928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C41077-C8B6-FE45-8104-820C73E98B9C}"/>
              </a:ext>
            </a:extLst>
          </p:cNvPr>
          <p:cNvSpPr>
            <a:spLocks noGrp="1"/>
          </p:cNvSpPr>
          <p:nvPr>
            <p:ph type="dt" sz="half" idx="10"/>
          </p:nvPr>
        </p:nvSpPr>
        <p:spPr/>
        <p:txBody>
          <a:bodyPr/>
          <a:lstStyle/>
          <a:p>
            <a:fld id="{B6A45005-21B5-5243-AE40-5F2B86D84F48}" type="datetimeFigureOut">
              <a:rPr lang="en-US" smtClean="0"/>
              <a:t>11/6/2023</a:t>
            </a:fld>
            <a:endParaRPr lang="en-US"/>
          </a:p>
        </p:txBody>
      </p:sp>
      <p:sp>
        <p:nvSpPr>
          <p:cNvPr id="5" name="Footer Placeholder 4">
            <a:extLst>
              <a:ext uri="{FF2B5EF4-FFF2-40B4-BE49-F238E27FC236}">
                <a16:creationId xmlns:a16="http://schemas.microsoft.com/office/drawing/2014/main" id="{84CDFD26-5C0B-4C41-B009-B00C1FAF97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E8BE9A-CC8A-8046-BD89-59420E0AD6B6}"/>
              </a:ext>
            </a:extLst>
          </p:cNvPr>
          <p:cNvSpPr>
            <a:spLocks noGrp="1"/>
          </p:cNvSpPr>
          <p:nvPr>
            <p:ph type="sldNum" sz="quarter" idx="12"/>
          </p:nvPr>
        </p:nvSpPr>
        <p:spPr/>
        <p:txBody>
          <a:bodyPr/>
          <a:lstStyle/>
          <a:p>
            <a:fld id="{7DD177F2-6A0B-E343-959F-22597ACCECDE}" type="slidenum">
              <a:rPr lang="en-US" smtClean="0"/>
              <a:t>‹nr.›</a:t>
            </a:fld>
            <a:endParaRPr lang="en-US"/>
          </a:p>
        </p:txBody>
      </p:sp>
    </p:spTree>
    <p:extLst>
      <p:ext uri="{BB962C8B-B14F-4D97-AF65-F5344CB8AC3E}">
        <p14:creationId xmlns:p14="http://schemas.microsoft.com/office/powerpoint/2010/main" val="3421956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BF58D-958C-8742-A9CE-BF0C1937B2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5119A4-EDC2-A148-900E-6579D1A6C45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12D6E8-D254-0543-800C-958BF8191970}"/>
              </a:ext>
            </a:extLst>
          </p:cNvPr>
          <p:cNvSpPr>
            <a:spLocks noGrp="1"/>
          </p:cNvSpPr>
          <p:nvPr>
            <p:ph type="dt" sz="half" idx="10"/>
          </p:nvPr>
        </p:nvSpPr>
        <p:spPr/>
        <p:txBody>
          <a:bodyPr/>
          <a:lstStyle/>
          <a:p>
            <a:fld id="{B6A45005-21B5-5243-AE40-5F2B86D84F48}" type="datetimeFigureOut">
              <a:rPr lang="en-US" smtClean="0"/>
              <a:t>11/6/2023</a:t>
            </a:fld>
            <a:endParaRPr lang="en-US"/>
          </a:p>
        </p:txBody>
      </p:sp>
      <p:sp>
        <p:nvSpPr>
          <p:cNvPr id="5" name="Footer Placeholder 4">
            <a:extLst>
              <a:ext uri="{FF2B5EF4-FFF2-40B4-BE49-F238E27FC236}">
                <a16:creationId xmlns:a16="http://schemas.microsoft.com/office/drawing/2014/main" id="{C1372A7D-91EE-8E42-B755-694575D02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4FA6FD-0B79-2C4F-B842-1642B6604DF7}"/>
              </a:ext>
            </a:extLst>
          </p:cNvPr>
          <p:cNvSpPr>
            <a:spLocks noGrp="1"/>
          </p:cNvSpPr>
          <p:nvPr>
            <p:ph type="sldNum" sz="quarter" idx="12"/>
          </p:nvPr>
        </p:nvSpPr>
        <p:spPr/>
        <p:txBody>
          <a:bodyPr/>
          <a:lstStyle/>
          <a:p>
            <a:fld id="{7DD177F2-6A0B-E343-959F-22597ACCECDE}" type="slidenum">
              <a:rPr lang="en-US" smtClean="0"/>
              <a:t>‹nr.›</a:t>
            </a:fld>
            <a:endParaRPr lang="en-US"/>
          </a:p>
        </p:txBody>
      </p:sp>
    </p:spTree>
    <p:extLst>
      <p:ext uri="{BB962C8B-B14F-4D97-AF65-F5344CB8AC3E}">
        <p14:creationId xmlns:p14="http://schemas.microsoft.com/office/powerpoint/2010/main" val="1875563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DC344E-A876-5044-A3B4-D9BDC40B18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10B352-EF87-D54A-8A98-248EE8933A5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47D97-D7A0-6A40-A11A-EA927F0A1B19}"/>
              </a:ext>
            </a:extLst>
          </p:cNvPr>
          <p:cNvSpPr>
            <a:spLocks noGrp="1"/>
          </p:cNvSpPr>
          <p:nvPr>
            <p:ph type="dt" sz="half" idx="10"/>
          </p:nvPr>
        </p:nvSpPr>
        <p:spPr/>
        <p:txBody>
          <a:bodyPr/>
          <a:lstStyle/>
          <a:p>
            <a:fld id="{B6A45005-21B5-5243-AE40-5F2B86D84F48}" type="datetimeFigureOut">
              <a:rPr lang="en-US" smtClean="0"/>
              <a:t>11/6/2023</a:t>
            </a:fld>
            <a:endParaRPr lang="en-US"/>
          </a:p>
        </p:txBody>
      </p:sp>
      <p:sp>
        <p:nvSpPr>
          <p:cNvPr id="5" name="Footer Placeholder 4">
            <a:extLst>
              <a:ext uri="{FF2B5EF4-FFF2-40B4-BE49-F238E27FC236}">
                <a16:creationId xmlns:a16="http://schemas.microsoft.com/office/drawing/2014/main" id="{13F979BE-4AD1-9C41-9205-2554E80192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C8F445-B3DC-8A42-BC61-0276A1FE58F5}"/>
              </a:ext>
            </a:extLst>
          </p:cNvPr>
          <p:cNvSpPr>
            <a:spLocks noGrp="1"/>
          </p:cNvSpPr>
          <p:nvPr>
            <p:ph type="sldNum" sz="quarter" idx="12"/>
          </p:nvPr>
        </p:nvSpPr>
        <p:spPr/>
        <p:txBody>
          <a:bodyPr/>
          <a:lstStyle/>
          <a:p>
            <a:fld id="{7DD177F2-6A0B-E343-959F-22597ACCECDE}" type="slidenum">
              <a:rPr lang="en-US" smtClean="0"/>
              <a:t>‹nr.›</a:t>
            </a:fld>
            <a:endParaRPr lang="en-US"/>
          </a:p>
        </p:txBody>
      </p:sp>
    </p:spTree>
    <p:extLst>
      <p:ext uri="{BB962C8B-B14F-4D97-AF65-F5344CB8AC3E}">
        <p14:creationId xmlns:p14="http://schemas.microsoft.com/office/powerpoint/2010/main" val="131970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verslide 1">
    <p:spTree>
      <p:nvGrpSpPr>
        <p:cNvPr id="1" name=""/>
        <p:cNvGrpSpPr/>
        <p:nvPr/>
      </p:nvGrpSpPr>
      <p:grpSpPr>
        <a:xfrm>
          <a:off x="0" y="0"/>
          <a:ext cx="0" cy="0"/>
          <a:chOff x="0" y="0"/>
          <a:chExt cx="0" cy="0"/>
        </a:xfrm>
      </p:grpSpPr>
      <p:pic>
        <p:nvPicPr>
          <p:cNvPr id="8" name="Afbeelding 7" descr="Afbeelding met kleding, persoon, Menselijk gezicht, meisje&#10;&#10;Automatisch gegenereerde beschrijving">
            <a:extLst>
              <a:ext uri="{FF2B5EF4-FFF2-40B4-BE49-F238E27FC236}">
                <a16:creationId xmlns:a16="http://schemas.microsoft.com/office/drawing/2014/main" id="{CDB85537-7E67-C9B9-0F2E-E532D0159A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jdelijke aanduiding voor inhoud 1">
            <a:extLst>
              <a:ext uri="{FF2B5EF4-FFF2-40B4-BE49-F238E27FC236}">
                <a16:creationId xmlns:a16="http://schemas.microsoft.com/office/drawing/2014/main" id="{61D68F6E-EC58-2F79-50FE-B15E2CB97A37}"/>
              </a:ext>
            </a:extLst>
          </p:cNvPr>
          <p:cNvSpPr>
            <a:spLocks noGrp="1"/>
          </p:cNvSpPr>
          <p:nvPr>
            <p:ph idx="11" hasCustomPrompt="1"/>
          </p:nvPr>
        </p:nvSpPr>
        <p:spPr>
          <a:xfrm>
            <a:off x="720253" y="4212719"/>
            <a:ext cx="10381589" cy="493644"/>
          </a:xfrm>
          <a:prstGeom prst="rect">
            <a:avLst/>
          </a:prstGeom>
        </p:spPr>
        <p:txBody>
          <a:bodyPr lIns="0"/>
          <a:lstStyle>
            <a:lvl1pPr marL="0" indent="0">
              <a:buNone/>
              <a:defRPr sz="4000" b="1" i="0">
                <a:solidFill>
                  <a:schemeClr val="bg1"/>
                </a:solidFill>
                <a:latin typeface="Calibri" panose="020F0502020204030204" pitchFamily="34" charset="0"/>
                <a:cs typeface="Calibri" panose="020F0502020204030204" pitchFamily="34" charset="0"/>
              </a:defRPr>
            </a:lvl1pPr>
          </a:lstStyle>
          <a:p>
            <a:r>
              <a:rPr lang="nl-NL"/>
              <a:t>Titel een regel. </a:t>
            </a:r>
            <a:r>
              <a:rPr lang="nl-NL" err="1"/>
              <a:t>Calibri</a:t>
            </a:r>
            <a:r>
              <a:rPr lang="nl-NL"/>
              <a:t> </a:t>
            </a:r>
            <a:r>
              <a:rPr lang="nl-NL" err="1"/>
              <a:t>bold</a:t>
            </a:r>
            <a:r>
              <a:rPr lang="nl-NL"/>
              <a:t> 40 </a:t>
            </a:r>
            <a:r>
              <a:rPr lang="nl-NL" err="1"/>
              <a:t>pt</a:t>
            </a:r>
            <a:r>
              <a:rPr lang="nl-NL"/>
              <a:t>.</a:t>
            </a:r>
          </a:p>
        </p:txBody>
      </p:sp>
      <p:sp>
        <p:nvSpPr>
          <p:cNvPr id="5" name="Tijdelijke aanduiding voor inhoud 1">
            <a:extLst>
              <a:ext uri="{FF2B5EF4-FFF2-40B4-BE49-F238E27FC236}">
                <a16:creationId xmlns:a16="http://schemas.microsoft.com/office/drawing/2014/main" id="{53D360E5-E2B2-00B3-2E55-E449DE160384}"/>
              </a:ext>
            </a:extLst>
          </p:cNvPr>
          <p:cNvSpPr>
            <a:spLocks noGrp="1"/>
          </p:cNvSpPr>
          <p:nvPr>
            <p:ph idx="12" hasCustomPrompt="1"/>
          </p:nvPr>
        </p:nvSpPr>
        <p:spPr>
          <a:xfrm>
            <a:off x="726133" y="3609667"/>
            <a:ext cx="2186749" cy="493644"/>
          </a:xfrm>
          <a:prstGeom prst="roundRect">
            <a:avLst>
              <a:gd name="adj" fmla="val 6376"/>
            </a:avLst>
          </a:prstGeom>
          <a:solidFill>
            <a:schemeClr val="bg1"/>
          </a:solidFill>
        </p:spPr>
        <p:txBody>
          <a:bodyPr lIns="0" anchor="ctr"/>
          <a:lstStyle>
            <a:lvl1pPr marL="0" indent="0" algn="ctr">
              <a:buNone/>
              <a:defRPr sz="1800" b="0" i="0">
                <a:solidFill>
                  <a:srgbClr val="009BA8"/>
                </a:solidFill>
                <a:latin typeface="+mn-lt"/>
                <a:cs typeface="Calibri" panose="020F0502020204030204" pitchFamily="34" charset="0"/>
              </a:defRPr>
            </a:lvl1pPr>
          </a:lstStyle>
          <a:p>
            <a:r>
              <a:rPr lang="nl-NL"/>
              <a:t>Naam Achternaam</a:t>
            </a:r>
          </a:p>
        </p:txBody>
      </p:sp>
      <p:pic>
        <p:nvPicPr>
          <p:cNvPr id="2" name="Afbeelding 1" descr="Afbeelding met kleding, persoon, Menselijk gezicht, meisje&#10;&#10;Automatisch gegenereerde beschrijving">
            <a:extLst>
              <a:ext uri="{FF2B5EF4-FFF2-40B4-BE49-F238E27FC236}">
                <a16:creationId xmlns:a16="http://schemas.microsoft.com/office/drawing/2014/main" id="{14AD74C4-8124-46B4-FA56-E6F2C425FC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86907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verslide 2">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339D7EA6-AF9F-31DB-71B3-2727F80B407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ijdelijke aanduiding voor inhoud 1">
            <a:extLst>
              <a:ext uri="{FF2B5EF4-FFF2-40B4-BE49-F238E27FC236}">
                <a16:creationId xmlns:a16="http://schemas.microsoft.com/office/drawing/2014/main" id="{7D5FEF3B-A8A8-85F9-A928-5EFBBAE583A5}"/>
              </a:ext>
            </a:extLst>
          </p:cNvPr>
          <p:cNvSpPr>
            <a:spLocks noGrp="1"/>
          </p:cNvSpPr>
          <p:nvPr>
            <p:ph idx="12" hasCustomPrompt="1"/>
          </p:nvPr>
        </p:nvSpPr>
        <p:spPr>
          <a:xfrm>
            <a:off x="726133" y="3027659"/>
            <a:ext cx="2186749" cy="493644"/>
          </a:xfrm>
          <a:prstGeom prst="roundRect">
            <a:avLst>
              <a:gd name="adj" fmla="val 6376"/>
            </a:avLst>
          </a:prstGeom>
          <a:solidFill>
            <a:schemeClr val="bg1"/>
          </a:solidFill>
        </p:spPr>
        <p:txBody>
          <a:bodyPr lIns="0" anchor="ctr"/>
          <a:lstStyle>
            <a:lvl1pPr marL="0" indent="0" algn="ctr">
              <a:buNone/>
              <a:defRPr sz="1800" b="0" i="0">
                <a:solidFill>
                  <a:srgbClr val="009BA8"/>
                </a:solidFill>
                <a:latin typeface="+mn-lt"/>
                <a:cs typeface="Calibri" panose="020F0502020204030204" pitchFamily="34" charset="0"/>
              </a:defRPr>
            </a:lvl1pPr>
          </a:lstStyle>
          <a:p>
            <a:r>
              <a:rPr lang="nl-NL"/>
              <a:t>Naam Achternaam</a:t>
            </a:r>
          </a:p>
        </p:txBody>
      </p:sp>
      <p:sp>
        <p:nvSpPr>
          <p:cNvPr id="5" name="Tijdelijke aanduiding voor inhoud 1">
            <a:extLst>
              <a:ext uri="{FF2B5EF4-FFF2-40B4-BE49-F238E27FC236}">
                <a16:creationId xmlns:a16="http://schemas.microsoft.com/office/drawing/2014/main" id="{1F37C8B5-E31E-6B01-1B59-1E6A3738B68F}"/>
              </a:ext>
            </a:extLst>
          </p:cNvPr>
          <p:cNvSpPr>
            <a:spLocks noGrp="1"/>
          </p:cNvSpPr>
          <p:nvPr>
            <p:ph idx="11" hasCustomPrompt="1"/>
          </p:nvPr>
        </p:nvSpPr>
        <p:spPr>
          <a:xfrm>
            <a:off x="720253" y="3583517"/>
            <a:ext cx="10381589" cy="1231105"/>
          </a:xfrm>
          <a:prstGeom prst="rect">
            <a:avLst/>
          </a:prstGeom>
        </p:spPr>
        <p:txBody>
          <a:bodyPr lIns="0"/>
          <a:lstStyle>
            <a:lvl1pPr marL="0" indent="0">
              <a:buNone/>
              <a:defRPr sz="4000" b="1" i="0">
                <a:solidFill>
                  <a:schemeClr val="bg1"/>
                </a:solidFill>
                <a:latin typeface="Calibri" panose="020F0502020204030204" pitchFamily="34" charset="0"/>
                <a:cs typeface="Calibri" panose="020F0502020204030204" pitchFamily="34" charset="0"/>
              </a:defRPr>
            </a:lvl1pPr>
          </a:lstStyle>
          <a:p>
            <a:r>
              <a:rPr lang="nl-NL"/>
              <a:t>Titel van de presentatie over</a:t>
            </a:r>
          </a:p>
          <a:p>
            <a:r>
              <a:rPr lang="nl-NL"/>
              <a:t>twee regels. </a:t>
            </a:r>
            <a:r>
              <a:rPr lang="nl-NL" err="1"/>
              <a:t>Calibri</a:t>
            </a:r>
            <a:r>
              <a:rPr lang="nl-NL"/>
              <a:t> </a:t>
            </a:r>
            <a:r>
              <a:rPr lang="nl-NL" err="1"/>
              <a:t>bold</a:t>
            </a:r>
            <a:r>
              <a:rPr lang="nl-NL"/>
              <a:t> 40 </a:t>
            </a:r>
            <a:r>
              <a:rPr lang="nl-NL" err="1"/>
              <a:t>pt</a:t>
            </a:r>
            <a:r>
              <a:rPr lang="nl-NL"/>
              <a:t>.</a:t>
            </a:r>
          </a:p>
        </p:txBody>
      </p:sp>
      <p:pic>
        <p:nvPicPr>
          <p:cNvPr id="2" name="Afbeelding 1">
            <a:extLst>
              <a:ext uri="{FF2B5EF4-FFF2-40B4-BE49-F238E27FC236}">
                <a16:creationId xmlns:a16="http://schemas.microsoft.com/office/drawing/2014/main" id="{5A922E2C-ABB7-4FA5-7F55-006CCC21B6B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871383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ekst slide ">
    <p:spTree>
      <p:nvGrpSpPr>
        <p:cNvPr id="1" name=""/>
        <p:cNvGrpSpPr/>
        <p:nvPr/>
      </p:nvGrpSpPr>
      <p:grpSpPr>
        <a:xfrm>
          <a:off x="0" y="0"/>
          <a:ext cx="0" cy="0"/>
          <a:chOff x="0" y="0"/>
          <a:chExt cx="0" cy="0"/>
        </a:xfrm>
      </p:grpSpPr>
      <p:sp>
        <p:nvSpPr>
          <p:cNvPr id="10" name="Tijdelijke aanduiding voor inhoud 1">
            <a:extLst>
              <a:ext uri="{FF2B5EF4-FFF2-40B4-BE49-F238E27FC236}">
                <a16:creationId xmlns:a16="http://schemas.microsoft.com/office/drawing/2014/main" id="{C3C8637B-3C42-AE39-00C2-897B23025F3E}"/>
              </a:ext>
            </a:extLst>
          </p:cNvPr>
          <p:cNvSpPr>
            <a:spLocks noGrp="1"/>
          </p:cNvSpPr>
          <p:nvPr>
            <p:ph idx="11" hasCustomPrompt="1"/>
          </p:nvPr>
        </p:nvSpPr>
        <p:spPr>
          <a:xfrm>
            <a:off x="719999" y="590529"/>
            <a:ext cx="10381589" cy="493644"/>
          </a:xfrm>
          <a:prstGeom prst="rect">
            <a:avLst/>
          </a:prstGeom>
        </p:spPr>
        <p:txBody>
          <a:bodyPr lIns="0"/>
          <a:lstStyle>
            <a:lvl1pPr marL="0" indent="0">
              <a:buNone/>
              <a:defRPr sz="4000" b="1" i="0">
                <a:solidFill>
                  <a:srgbClr val="BCCF01"/>
                </a:solidFill>
                <a:latin typeface="Calibri" panose="020F0502020204030204" pitchFamily="34" charset="0"/>
                <a:cs typeface="Calibri" panose="020F0502020204030204" pitchFamily="34" charset="0"/>
              </a:defRPr>
            </a:lvl1pPr>
          </a:lstStyle>
          <a:p>
            <a:r>
              <a:rPr lang="nl-NL"/>
              <a:t>Kop invoegen</a:t>
            </a:r>
          </a:p>
        </p:txBody>
      </p:sp>
      <p:sp>
        <p:nvSpPr>
          <p:cNvPr id="12" name="Tijdelijke aanduiding voor inhoud 1">
            <a:extLst>
              <a:ext uri="{FF2B5EF4-FFF2-40B4-BE49-F238E27FC236}">
                <a16:creationId xmlns:a16="http://schemas.microsoft.com/office/drawing/2014/main" id="{F4983CEF-8FE9-C3D1-B343-FCBE46069AF4}"/>
              </a:ext>
            </a:extLst>
          </p:cNvPr>
          <p:cNvSpPr>
            <a:spLocks noGrp="1"/>
          </p:cNvSpPr>
          <p:nvPr>
            <p:ph idx="12" hasCustomPrompt="1"/>
          </p:nvPr>
        </p:nvSpPr>
        <p:spPr>
          <a:xfrm>
            <a:off x="720000" y="1763885"/>
            <a:ext cx="10381589" cy="3910774"/>
          </a:xfrm>
          <a:prstGeom prst="rect">
            <a:avLst/>
          </a:prstGeom>
        </p:spPr>
        <p:txBody>
          <a:bodyPr/>
          <a:lstStyle>
            <a:lvl1pPr marL="342900" indent="-342900">
              <a:buFont typeface="Arial" panose="020B0604020202020204" pitchFamily="34" charset="0"/>
              <a:buChar char="•"/>
              <a:defRPr sz="1200" b="0">
                <a:solidFill>
                  <a:srgbClr val="4D4D4C"/>
                </a:solidFill>
              </a:defRPr>
            </a:lvl1pPr>
            <a:lvl2pPr>
              <a:defRPr sz="2800"/>
            </a:lvl2pPr>
            <a:lvl3pPr>
              <a:defRPr sz="1600"/>
            </a:lvl3pPr>
          </a:lstStyle>
          <a:p>
            <a:pPr marL="0" indent="0">
              <a:lnSpc>
                <a:spcPct val="100000"/>
              </a:lnSpc>
              <a:buClr>
                <a:srgbClr val="72215B"/>
              </a:buClr>
              <a:buNone/>
            </a:pPr>
            <a:r>
              <a:rPr lang="en-US" sz="2000" b="1">
                <a:solidFill>
                  <a:srgbClr val="4D4D4C"/>
                </a:solidFill>
              </a:rPr>
              <a:t>De slides </a:t>
            </a:r>
            <a:r>
              <a:rPr lang="en-US" sz="2000" b="1" err="1">
                <a:solidFill>
                  <a:srgbClr val="4D4D4C"/>
                </a:solidFill>
              </a:rPr>
              <a:t>waarop</a:t>
            </a:r>
            <a:r>
              <a:rPr lang="en-US" sz="2000" b="1">
                <a:solidFill>
                  <a:srgbClr val="4D4D4C"/>
                </a:solidFill>
              </a:rPr>
              <a:t> je je </a:t>
            </a:r>
            <a:r>
              <a:rPr lang="en-US" sz="2000" b="1" err="1">
                <a:solidFill>
                  <a:srgbClr val="4D4D4C"/>
                </a:solidFill>
              </a:rPr>
              <a:t>tekst</a:t>
            </a:r>
            <a:r>
              <a:rPr lang="en-US" sz="2000" b="1">
                <a:solidFill>
                  <a:srgbClr val="4D4D4C"/>
                </a:solidFill>
              </a:rPr>
              <a:t> </a:t>
            </a:r>
            <a:r>
              <a:rPr lang="en-US" sz="2000" b="1" err="1">
                <a:solidFill>
                  <a:srgbClr val="4D4D4C"/>
                </a:solidFill>
              </a:rPr>
              <a:t>kwijt</a:t>
            </a:r>
            <a:r>
              <a:rPr lang="en-US" sz="2000" b="1">
                <a:solidFill>
                  <a:srgbClr val="4D4D4C"/>
                </a:solidFill>
              </a:rPr>
              <a:t> </a:t>
            </a:r>
            <a:r>
              <a:rPr lang="en-US" sz="2000" b="1" err="1">
                <a:solidFill>
                  <a:srgbClr val="4D4D4C"/>
                </a:solidFill>
              </a:rPr>
              <a:t>kunt</a:t>
            </a:r>
            <a:r>
              <a:rPr lang="en-US" sz="2000" b="1">
                <a:solidFill>
                  <a:srgbClr val="4D4D4C"/>
                </a:solidFill>
              </a:rPr>
              <a:t> </a:t>
            </a:r>
            <a:r>
              <a:rPr lang="en-US" sz="2000" b="1" err="1">
                <a:solidFill>
                  <a:srgbClr val="4D4D4C"/>
                </a:solidFill>
              </a:rPr>
              <a:t>zijn</a:t>
            </a:r>
            <a:r>
              <a:rPr lang="en-US" sz="2000" b="1">
                <a:solidFill>
                  <a:srgbClr val="4D4D4C"/>
                </a:solidFill>
              </a:rPr>
              <a:t> er in 3 </a:t>
            </a:r>
            <a:r>
              <a:rPr lang="en-US" sz="2000" b="1" err="1">
                <a:solidFill>
                  <a:srgbClr val="4D4D4C"/>
                </a:solidFill>
              </a:rPr>
              <a:t>varianten</a:t>
            </a:r>
            <a:r>
              <a:rPr lang="en-US" sz="2000" b="1">
                <a:solidFill>
                  <a:srgbClr val="4D4D4C"/>
                </a:solidFill>
              </a:rPr>
              <a:t>:</a:t>
            </a:r>
          </a:p>
          <a:p>
            <a:pPr lvl="0">
              <a:lnSpc>
                <a:spcPct val="100000"/>
              </a:lnSpc>
              <a:buClr>
                <a:srgbClr val="009BA8"/>
              </a:buClr>
            </a:pPr>
            <a:r>
              <a:rPr lang="en-US" sz="2000">
                <a:solidFill>
                  <a:srgbClr val="4D4D4C"/>
                </a:solidFill>
              </a:rPr>
              <a:t>Met pay-off “</a:t>
            </a:r>
            <a:r>
              <a:rPr lang="en-US" sz="2000" err="1">
                <a:solidFill>
                  <a:srgbClr val="4D4D4C"/>
                </a:solidFill>
              </a:rPr>
              <a:t>groei</a:t>
            </a:r>
            <a:r>
              <a:rPr lang="en-US" sz="2000">
                <a:solidFill>
                  <a:srgbClr val="4D4D4C"/>
                </a:solidFill>
              </a:rPr>
              <a:t> in </a:t>
            </a:r>
            <a:r>
              <a:rPr lang="en-US" sz="2000" err="1">
                <a:solidFill>
                  <a:srgbClr val="4D4D4C"/>
                </a:solidFill>
              </a:rPr>
              <a:t>zicht</a:t>
            </a:r>
            <a:r>
              <a:rPr lang="en-US" sz="2000">
                <a:solidFill>
                  <a:srgbClr val="4D4D4C"/>
                </a:solidFill>
              </a:rPr>
              <a:t>”, </a:t>
            </a:r>
            <a:r>
              <a:rPr lang="en-US" sz="2000" err="1">
                <a:solidFill>
                  <a:srgbClr val="4D4D4C"/>
                </a:solidFill>
              </a:rPr>
              <a:t>merkregel</a:t>
            </a:r>
            <a:r>
              <a:rPr lang="en-US" sz="2000">
                <a:solidFill>
                  <a:srgbClr val="4D4D4C"/>
                </a:solidFill>
              </a:rPr>
              <a:t> </a:t>
            </a:r>
            <a:r>
              <a:rPr lang="en-US" sz="2000" err="1">
                <a:solidFill>
                  <a:srgbClr val="4D4D4C"/>
                </a:solidFill>
              </a:rPr>
              <a:t>en</a:t>
            </a:r>
            <a:r>
              <a:rPr lang="en-US" sz="2000">
                <a:solidFill>
                  <a:srgbClr val="4D4D4C"/>
                </a:solidFill>
              </a:rPr>
              <a:t> </a:t>
            </a:r>
            <a:r>
              <a:rPr lang="en-US" sz="2000" err="1">
                <a:solidFill>
                  <a:srgbClr val="4D4D4C"/>
                </a:solidFill>
              </a:rPr>
              <a:t>blaadjes</a:t>
            </a:r>
            <a:r>
              <a:rPr lang="en-US" sz="2000">
                <a:solidFill>
                  <a:srgbClr val="4D4D4C"/>
                </a:solidFill>
              </a:rPr>
              <a:t> &gt; </a:t>
            </a:r>
            <a:r>
              <a:rPr lang="en-US" sz="2000" err="1">
                <a:solidFill>
                  <a:srgbClr val="4D4D4C"/>
                </a:solidFill>
              </a:rPr>
              <a:t>standaard</a:t>
            </a:r>
            <a:r>
              <a:rPr lang="en-US" sz="2000">
                <a:solidFill>
                  <a:srgbClr val="4D4D4C"/>
                </a:solidFill>
              </a:rPr>
              <a:t> </a:t>
            </a:r>
            <a:r>
              <a:rPr lang="en-US" sz="2000" err="1">
                <a:solidFill>
                  <a:srgbClr val="4D4D4C"/>
                </a:solidFill>
              </a:rPr>
              <a:t>ingesteld</a:t>
            </a:r>
            <a:endParaRPr lang="en-US" sz="2000">
              <a:solidFill>
                <a:srgbClr val="4D4D4C"/>
              </a:solidFill>
            </a:endParaRPr>
          </a:p>
          <a:p>
            <a:pPr lvl="0">
              <a:lnSpc>
                <a:spcPct val="100000"/>
              </a:lnSpc>
              <a:buClr>
                <a:srgbClr val="009BA8"/>
              </a:buClr>
            </a:pPr>
            <a:r>
              <a:rPr lang="en-US" sz="2000">
                <a:solidFill>
                  <a:srgbClr val="4D4D4C"/>
                </a:solidFill>
              </a:rPr>
              <a:t>Met pay-off “</a:t>
            </a:r>
            <a:r>
              <a:rPr lang="en-US" sz="2000" err="1">
                <a:solidFill>
                  <a:srgbClr val="4D4D4C"/>
                </a:solidFill>
              </a:rPr>
              <a:t>groei</a:t>
            </a:r>
            <a:r>
              <a:rPr lang="en-US" sz="2000">
                <a:solidFill>
                  <a:srgbClr val="4D4D4C"/>
                </a:solidFill>
              </a:rPr>
              <a:t> in </a:t>
            </a:r>
            <a:r>
              <a:rPr lang="en-US" sz="2000" err="1">
                <a:solidFill>
                  <a:srgbClr val="4D4D4C"/>
                </a:solidFill>
              </a:rPr>
              <a:t>zicht</a:t>
            </a:r>
            <a:r>
              <a:rPr lang="en-US" sz="2000">
                <a:solidFill>
                  <a:srgbClr val="4D4D4C"/>
                </a:solidFill>
              </a:rPr>
              <a:t>” </a:t>
            </a:r>
            <a:r>
              <a:rPr lang="en-US" sz="2000" err="1">
                <a:solidFill>
                  <a:srgbClr val="4D4D4C"/>
                </a:solidFill>
              </a:rPr>
              <a:t>en</a:t>
            </a:r>
            <a:r>
              <a:rPr lang="en-US" sz="2000">
                <a:solidFill>
                  <a:srgbClr val="4D4D4C"/>
                </a:solidFill>
              </a:rPr>
              <a:t> </a:t>
            </a:r>
            <a:r>
              <a:rPr lang="en-US" sz="2000" err="1">
                <a:solidFill>
                  <a:srgbClr val="4D4D4C"/>
                </a:solidFill>
              </a:rPr>
              <a:t>blaadjes</a:t>
            </a:r>
            <a:r>
              <a:rPr lang="en-US" sz="2000">
                <a:solidFill>
                  <a:srgbClr val="4D4D4C"/>
                </a:solidFill>
              </a:rPr>
              <a:t> &gt; </a:t>
            </a:r>
            <a:r>
              <a:rPr lang="en-US" sz="2000" err="1">
                <a:solidFill>
                  <a:srgbClr val="4D4D4C"/>
                </a:solidFill>
              </a:rPr>
              <a:t>voor</a:t>
            </a:r>
            <a:r>
              <a:rPr lang="en-US" sz="2000">
                <a:solidFill>
                  <a:srgbClr val="4D4D4C"/>
                </a:solidFill>
              </a:rPr>
              <a:t> wat </a:t>
            </a:r>
            <a:r>
              <a:rPr lang="en-US" sz="2000" err="1">
                <a:solidFill>
                  <a:srgbClr val="4D4D4C"/>
                </a:solidFill>
              </a:rPr>
              <a:t>meer</a:t>
            </a:r>
            <a:r>
              <a:rPr lang="en-US" sz="2000">
                <a:solidFill>
                  <a:srgbClr val="4D4D4C"/>
                </a:solidFill>
              </a:rPr>
              <a:t> </a:t>
            </a:r>
            <a:r>
              <a:rPr lang="en-US" sz="2000" err="1">
                <a:solidFill>
                  <a:srgbClr val="4D4D4C"/>
                </a:solidFill>
              </a:rPr>
              <a:t>lucht</a:t>
            </a:r>
            <a:r>
              <a:rPr lang="en-US" sz="2000">
                <a:solidFill>
                  <a:srgbClr val="4D4D4C"/>
                </a:solidFill>
              </a:rPr>
              <a:t> </a:t>
            </a:r>
            <a:r>
              <a:rPr lang="en-US" sz="2000" err="1">
                <a:solidFill>
                  <a:srgbClr val="4D4D4C"/>
                </a:solidFill>
              </a:rPr>
              <a:t>onderin</a:t>
            </a:r>
            <a:endParaRPr lang="en-US" sz="2000">
              <a:solidFill>
                <a:srgbClr val="4D4D4C"/>
              </a:solidFill>
            </a:endParaRPr>
          </a:p>
          <a:p>
            <a:pPr lvl="0">
              <a:lnSpc>
                <a:spcPct val="100000"/>
              </a:lnSpc>
              <a:buClr>
                <a:srgbClr val="009BA8"/>
              </a:buClr>
            </a:pPr>
            <a:r>
              <a:rPr lang="en-US" sz="2000">
                <a:solidFill>
                  <a:srgbClr val="4D4D4C"/>
                </a:solidFill>
              </a:rPr>
              <a:t>Met </a:t>
            </a:r>
            <a:r>
              <a:rPr lang="en-US" sz="2000" err="1">
                <a:solidFill>
                  <a:srgbClr val="4D4D4C"/>
                </a:solidFill>
              </a:rPr>
              <a:t>alleen</a:t>
            </a:r>
            <a:r>
              <a:rPr lang="en-US" sz="2000">
                <a:solidFill>
                  <a:srgbClr val="4D4D4C"/>
                </a:solidFill>
              </a:rPr>
              <a:t> de </a:t>
            </a:r>
            <a:r>
              <a:rPr lang="en-US" sz="2000" err="1">
                <a:solidFill>
                  <a:srgbClr val="4D4D4C"/>
                </a:solidFill>
              </a:rPr>
              <a:t>blaadjes</a:t>
            </a:r>
            <a:r>
              <a:rPr lang="en-US" sz="2000">
                <a:solidFill>
                  <a:srgbClr val="4D4D4C"/>
                </a:solidFill>
              </a:rPr>
              <a:t> </a:t>
            </a:r>
            <a:r>
              <a:rPr lang="en-US" sz="2000" err="1">
                <a:solidFill>
                  <a:srgbClr val="4D4D4C"/>
                </a:solidFill>
              </a:rPr>
              <a:t>rechts</a:t>
            </a:r>
            <a:endParaRPr lang="en-US" sz="2000">
              <a:solidFill>
                <a:srgbClr val="4D4D4C"/>
              </a:solidFill>
            </a:endParaRPr>
          </a:p>
          <a:p>
            <a:pPr lvl="0">
              <a:lnSpc>
                <a:spcPct val="100000"/>
              </a:lnSpc>
              <a:buClr>
                <a:srgbClr val="009BA8"/>
              </a:buClr>
            </a:pPr>
            <a:r>
              <a:rPr lang="en-US" sz="2000" err="1">
                <a:solidFill>
                  <a:srgbClr val="4D4D4C"/>
                </a:solidFill>
              </a:rPr>
              <a:t>Wordt</a:t>
            </a:r>
            <a:r>
              <a:rPr lang="en-US" sz="2000">
                <a:solidFill>
                  <a:srgbClr val="4D4D4C"/>
                </a:solidFill>
              </a:rPr>
              <a:t> het heel </a:t>
            </a:r>
            <a:r>
              <a:rPr lang="en-US" sz="2000" err="1">
                <a:solidFill>
                  <a:srgbClr val="4D4D4C"/>
                </a:solidFill>
              </a:rPr>
              <a:t>druk</a:t>
            </a:r>
            <a:r>
              <a:rPr lang="en-US" sz="2000">
                <a:solidFill>
                  <a:srgbClr val="4D4D4C"/>
                </a:solidFill>
              </a:rPr>
              <a:t> op je </a:t>
            </a:r>
            <a:r>
              <a:rPr lang="en-US" sz="2000" err="1">
                <a:solidFill>
                  <a:srgbClr val="4D4D4C"/>
                </a:solidFill>
              </a:rPr>
              <a:t>pagina</a:t>
            </a:r>
            <a:r>
              <a:rPr lang="en-US" sz="2000">
                <a:solidFill>
                  <a:srgbClr val="4D4D4C"/>
                </a:solidFill>
              </a:rPr>
              <a:t> </a:t>
            </a:r>
            <a:r>
              <a:rPr lang="en-US" sz="2000" err="1">
                <a:solidFill>
                  <a:srgbClr val="4D4D4C"/>
                </a:solidFill>
              </a:rPr>
              <a:t>kies</a:t>
            </a:r>
            <a:r>
              <a:rPr lang="en-US" sz="2000">
                <a:solidFill>
                  <a:srgbClr val="4D4D4C"/>
                </a:solidFill>
              </a:rPr>
              <a:t> dan </a:t>
            </a:r>
            <a:r>
              <a:rPr lang="en-US" sz="2000" err="1">
                <a:solidFill>
                  <a:srgbClr val="4D4D4C"/>
                </a:solidFill>
              </a:rPr>
              <a:t>voor</a:t>
            </a:r>
            <a:r>
              <a:rPr lang="en-US" sz="2000">
                <a:solidFill>
                  <a:srgbClr val="4D4D4C"/>
                </a:solidFill>
              </a:rPr>
              <a:t> </a:t>
            </a:r>
            <a:r>
              <a:rPr lang="en-US" sz="2000" err="1">
                <a:solidFill>
                  <a:srgbClr val="4D4D4C"/>
                </a:solidFill>
              </a:rPr>
              <a:t>een</a:t>
            </a:r>
            <a:r>
              <a:rPr lang="en-US" sz="2000">
                <a:solidFill>
                  <a:srgbClr val="4D4D4C"/>
                </a:solidFill>
              </a:rPr>
              <a:t> </a:t>
            </a:r>
            <a:r>
              <a:rPr lang="en-US" sz="2000" err="1">
                <a:solidFill>
                  <a:srgbClr val="4D4D4C"/>
                </a:solidFill>
              </a:rPr>
              <a:t>volledig</a:t>
            </a:r>
            <a:r>
              <a:rPr lang="en-US" sz="2000">
                <a:solidFill>
                  <a:srgbClr val="4D4D4C"/>
                </a:solidFill>
              </a:rPr>
              <a:t> </a:t>
            </a:r>
            <a:r>
              <a:rPr lang="en-US" sz="2000" err="1">
                <a:solidFill>
                  <a:srgbClr val="4D4D4C"/>
                </a:solidFill>
              </a:rPr>
              <a:t>witte</a:t>
            </a:r>
            <a:r>
              <a:rPr lang="en-US" sz="2000">
                <a:solidFill>
                  <a:srgbClr val="4D4D4C"/>
                </a:solidFill>
              </a:rPr>
              <a:t> </a:t>
            </a:r>
            <a:r>
              <a:rPr lang="en-US" sz="2000" err="1">
                <a:solidFill>
                  <a:srgbClr val="4D4D4C"/>
                </a:solidFill>
              </a:rPr>
              <a:t>achtergrond</a:t>
            </a:r>
            <a:r>
              <a:rPr lang="en-US" sz="2000">
                <a:solidFill>
                  <a:srgbClr val="4D4D4C"/>
                </a:solidFill>
              </a:rPr>
              <a:t> of </a:t>
            </a:r>
            <a:r>
              <a:rPr lang="en-US" sz="2000" err="1">
                <a:solidFill>
                  <a:srgbClr val="4D4D4C"/>
                </a:solidFill>
              </a:rPr>
              <a:t>plaats</a:t>
            </a:r>
            <a:r>
              <a:rPr lang="en-US" sz="2000">
                <a:solidFill>
                  <a:srgbClr val="4D4D4C"/>
                </a:solidFill>
              </a:rPr>
              <a:t> </a:t>
            </a:r>
            <a:r>
              <a:rPr lang="en-US" sz="2000" err="1">
                <a:solidFill>
                  <a:srgbClr val="4D4D4C"/>
                </a:solidFill>
              </a:rPr>
              <a:t>een</a:t>
            </a:r>
            <a:r>
              <a:rPr lang="en-US" sz="2000">
                <a:solidFill>
                  <a:srgbClr val="4D4D4C"/>
                </a:solidFill>
              </a:rPr>
              <a:t> </a:t>
            </a:r>
            <a:r>
              <a:rPr lang="en-US" sz="2000" err="1">
                <a:solidFill>
                  <a:srgbClr val="4D4D4C"/>
                </a:solidFill>
              </a:rPr>
              <a:t>deel</a:t>
            </a:r>
            <a:r>
              <a:rPr lang="en-US" sz="2000">
                <a:solidFill>
                  <a:srgbClr val="4D4D4C"/>
                </a:solidFill>
              </a:rPr>
              <a:t> van je </a:t>
            </a:r>
            <a:r>
              <a:rPr lang="en-US" sz="2000" err="1">
                <a:solidFill>
                  <a:srgbClr val="4D4D4C"/>
                </a:solidFill>
              </a:rPr>
              <a:t>inhoud</a:t>
            </a:r>
            <a:r>
              <a:rPr lang="en-US" sz="2000">
                <a:solidFill>
                  <a:srgbClr val="4D4D4C"/>
                </a:solidFill>
              </a:rPr>
              <a:t> </a:t>
            </a:r>
            <a:r>
              <a:rPr lang="en-US" sz="2000" err="1">
                <a:solidFill>
                  <a:srgbClr val="4D4D4C"/>
                </a:solidFill>
              </a:rPr>
              <a:t>gewoon</a:t>
            </a:r>
            <a:r>
              <a:rPr lang="en-US" sz="2000">
                <a:solidFill>
                  <a:srgbClr val="4D4D4C"/>
                </a:solidFill>
              </a:rPr>
              <a:t> op </a:t>
            </a:r>
            <a:r>
              <a:rPr lang="en-US" sz="2000" err="1">
                <a:solidFill>
                  <a:srgbClr val="4D4D4C"/>
                </a:solidFill>
              </a:rPr>
              <a:t>een</a:t>
            </a:r>
            <a:r>
              <a:rPr lang="en-US" sz="2000">
                <a:solidFill>
                  <a:srgbClr val="4D4D4C"/>
                </a:solidFill>
              </a:rPr>
              <a:t> </a:t>
            </a:r>
            <a:r>
              <a:rPr lang="en-US" sz="2000" err="1">
                <a:solidFill>
                  <a:srgbClr val="4D4D4C"/>
                </a:solidFill>
              </a:rPr>
              <a:t>volgende</a:t>
            </a:r>
            <a:r>
              <a:rPr lang="en-US" sz="2000">
                <a:solidFill>
                  <a:srgbClr val="4D4D4C"/>
                </a:solidFill>
              </a:rPr>
              <a:t> slide.</a:t>
            </a:r>
          </a:p>
          <a:p>
            <a:endParaRPr lang="nl-NL" sz="2000"/>
          </a:p>
          <a:p>
            <a:endParaRPr lang="nl-NL" sz="2000">
              <a:solidFill>
                <a:srgbClr val="4D4D4C"/>
              </a:solidFill>
            </a:endParaRPr>
          </a:p>
          <a:p>
            <a:endParaRPr lang="nl-NL"/>
          </a:p>
        </p:txBody>
      </p:sp>
    </p:spTree>
    <p:extLst>
      <p:ext uri="{BB962C8B-B14F-4D97-AF65-F5344CB8AC3E}">
        <p14:creationId xmlns:p14="http://schemas.microsoft.com/office/powerpoint/2010/main" val="28958919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ekst en beeld links">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C1F64540-EFD2-097C-A9D0-3B40E46D41CC}"/>
              </a:ext>
            </a:extLst>
          </p:cNvPr>
          <p:cNvSpPr>
            <a:spLocks noGrp="1"/>
          </p:cNvSpPr>
          <p:nvPr>
            <p:ph idx="11" hasCustomPrompt="1"/>
          </p:nvPr>
        </p:nvSpPr>
        <p:spPr>
          <a:xfrm>
            <a:off x="719999" y="590529"/>
            <a:ext cx="10381589" cy="493644"/>
          </a:xfrm>
          <a:prstGeom prst="rect">
            <a:avLst/>
          </a:prstGeom>
        </p:spPr>
        <p:txBody>
          <a:bodyPr lIns="0"/>
          <a:lstStyle>
            <a:lvl1pPr marL="0" indent="0">
              <a:buNone/>
              <a:defRPr sz="4000" b="1" i="0">
                <a:solidFill>
                  <a:srgbClr val="BCCF01"/>
                </a:solidFill>
                <a:latin typeface="Calibri" panose="020F0502020204030204" pitchFamily="34" charset="0"/>
                <a:cs typeface="Calibri" panose="020F0502020204030204" pitchFamily="34" charset="0"/>
              </a:defRPr>
            </a:lvl1pPr>
          </a:lstStyle>
          <a:p>
            <a:r>
              <a:rPr lang="nl-NL"/>
              <a:t>Slide met tekst en afbeelding 1</a:t>
            </a:r>
          </a:p>
        </p:txBody>
      </p:sp>
      <p:sp>
        <p:nvSpPr>
          <p:cNvPr id="14" name="Tijdelijke aanduiding voor tekst 12">
            <a:extLst>
              <a:ext uri="{FF2B5EF4-FFF2-40B4-BE49-F238E27FC236}">
                <a16:creationId xmlns:a16="http://schemas.microsoft.com/office/drawing/2014/main" id="{DA1A635E-6CDE-117A-9AC6-EC752AC4D5D5}"/>
              </a:ext>
            </a:extLst>
          </p:cNvPr>
          <p:cNvSpPr>
            <a:spLocks noGrp="1"/>
          </p:cNvSpPr>
          <p:nvPr>
            <p:ph type="body" sz="quarter" idx="13" hasCustomPrompt="1"/>
          </p:nvPr>
        </p:nvSpPr>
        <p:spPr>
          <a:xfrm>
            <a:off x="719999" y="4479869"/>
            <a:ext cx="3786326" cy="592137"/>
          </a:xfrm>
          <a:prstGeom prst="rect">
            <a:avLst/>
          </a:prstGeom>
        </p:spPr>
        <p:txBody>
          <a:bodyPr lIns="0"/>
          <a:lstStyle>
            <a:lvl1pPr marL="0" indent="0">
              <a:lnSpc>
                <a:spcPct val="100000"/>
              </a:lnSpc>
              <a:buNone/>
              <a:defRPr sz="1500" i="1">
                <a:solidFill>
                  <a:srgbClr val="8A8B8A"/>
                </a:solidFill>
              </a:defRPr>
            </a:lvl1pPr>
            <a:lvl2pPr marL="457200" indent="0">
              <a:lnSpc>
                <a:spcPct val="100000"/>
              </a:lnSpc>
              <a:buNone/>
              <a:defRPr sz="1500"/>
            </a:lvl2pPr>
            <a:lvl3pPr marL="914400" indent="0">
              <a:lnSpc>
                <a:spcPct val="100000"/>
              </a:lnSpc>
              <a:buNone/>
              <a:defRPr sz="1500"/>
            </a:lvl3pPr>
            <a:lvl4pPr marL="1371600" indent="0">
              <a:lnSpc>
                <a:spcPct val="100000"/>
              </a:lnSpc>
              <a:buNone/>
              <a:defRPr sz="1500"/>
            </a:lvl4pPr>
            <a:lvl5pPr marL="1828800" indent="0">
              <a:lnSpc>
                <a:spcPct val="100000"/>
              </a:lnSpc>
              <a:buNone/>
              <a:defRPr sz="1500"/>
            </a:lvl5pPr>
          </a:lstStyle>
          <a:p>
            <a:pPr lvl="0"/>
            <a:r>
              <a:rPr lang="nl-NL"/>
              <a:t>Ondertitel bij de afbeelding &gt; </a:t>
            </a:r>
            <a:r>
              <a:rPr lang="nl-NL" err="1"/>
              <a:t>Calibri</a:t>
            </a:r>
            <a:r>
              <a:rPr lang="nl-NL"/>
              <a:t> light Italic, 15 </a:t>
            </a:r>
            <a:r>
              <a:rPr lang="nl-NL" err="1"/>
              <a:t>pt</a:t>
            </a:r>
            <a:r>
              <a:rPr lang="nl-NL"/>
              <a:t>. Grijs #8A8B8A – regelafstand 1 </a:t>
            </a:r>
            <a:r>
              <a:rPr lang="nl-NL" err="1"/>
              <a:t>pt</a:t>
            </a:r>
            <a:r>
              <a:rPr lang="nl-NL"/>
              <a:t>.</a:t>
            </a:r>
          </a:p>
        </p:txBody>
      </p:sp>
      <p:sp>
        <p:nvSpPr>
          <p:cNvPr id="22" name="Tijdelijke aanduiding voor afbeelding 15">
            <a:extLst>
              <a:ext uri="{FF2B5EF4-FFF2-40B4-BE49-F238E27FC236}">
                <a16:creationId xmlns:a16="http://schemas.microsoft.com/office/drawing/2014/main" id="{9830A865-F8E0-9622-A057-708B08198E9F}"/>
              </a:ext>
            </a:extLst>
          </p:cNvPr>
          <p:cNvSpPr>
            <a:spLocks noGrp="1"/>
          </p:cNvSpPr>
          <p:nvPr>
            <p:ph type="pic" sz="quarter" idx="14"/>
          </p:nvPr>
        </p:nvSpPr>
        <p:spPr>
          <a:xfrm>
            <a:off x="719999" y="1851791"/>
            <a:ext cx="3718528" cy="2569397"/>
          </a:xfrm>
          <a:prstGeom prst="rect">
            <a:avLst/>
          </a:prstGeom>
        </p:spPr>
        <p:txBody>
          <a:bodyPr/>
          <a:lstStyle/>
          <a:p>
            <a:r>
              <a:rPr lang="nl-NL"/>
              <a:t>Klik op het pictogram als u een afbeelding wilt toevoegen</a:t>
            </a:r>
          </a:p>
        </p:txBody>
      </p:sp>
      <p:sp>
        <p:nvSpPr>
          <p:cNvPr id="24" name="Tijdelijke aanduiding voor tekst 23">
            <a:extLst>
              <a:ext uri="{FF2B5EF4-FFF2-40B4-BE49-F238E27FC236}">
                <a16:creationId xmlns:a16="http://schemas.microsoft.com/office/drawing/2014/main" id="{D37F471F-4795-A7DB-C3F6-1A52FF2CC8F0}"/>
              </a:ext>
            </a:extLst>
          </p:cNvPr>
          <p:cNvSpPr>
            <a:spLocks noGrp="1"/>
          </p:cNvSpPr>
          <p:nvPr>
            <p:ph type="body" sz="quarter" idx="15" hasCustomPrompt="1"/>
          </p:nvPr>
        </p:nvSpPr>
        <p:spPr>
          <a:xfrm>
            <a:off x="4835525" y="1769308"/>
            <a:ext cx="6338242" cy="3911600"/>
          </a:xfrm>
          <a:prstGeom prst="rect">
            <a:avLst/>
          </a:prstGeom>
        </p:spPr>
        <p:txBody>
          <a:bodyPr/>
          <a:lstStyle>
            <a:lvl1pPr marL="0" indent="0">
              <a:buNone/>
              <a:defRPr sz="2000">
                <a:solidFill>
                  <a:srgbClr val="4D4D4C"/>
                </a:solidFill>
              </a:defRPr>
            </a:lvl1pPr>
            <a:lvl2pPr marL="457200" indent="0">
              <a:buNone/>
              <a:defRPr sz="2000">
                <a:solidFill>
                  <a:srgbClr val="4D4D4C"/>
                </a:solidFill>
              </a:defRPr>
            </a:lvl2pPr>
            <a:lvl3pPr marL="914400" indent="0">
              <a:buNone/>
              <a:defRPr sz="2000">
                <a:solidFill>
                  <a:srgbClr val="4D4D4C"/>
                </a:solidFill>
              </a:defRPr>
            </a:lvl3pPr>
            <a:lvl4pPr marL="1371600" indent="0">
              <a:buNone/>
              <a:defRPr sz="2000">
                <a:solidFill>
                  <a:srgbClr val="4D4D4C"/>
                </a:solidFill>
              </a:defRPr>
            </a:lvl4pPr>
            <a:lvl5pPr marL="1828800" indent="0">
              <a:buNone/>
              <a:defRPr sz="2000">
                <a:solidFill>
                  <a:srgbClr val="4D4D4C"/>
                </a:solidFill>
              </a:defRPr>
            </a:lvl5pPr>
          </a:lstStyle>
          <a:p>
            <a:pPr lvl="0"/>
            <a:r>
              <a:rPr lang="nl-NL"/>
              <a:t>Plaats een afbeelding links van de tekst.</a:t>
            </a:r>
          </a:p>
          <a:p>
            <a:pPr lvl="0"/>
            <a:r>
              <a:rPr lang="nl-NL"/>
              <a:t>En laat de tekst links uitlijnen.</a:t>
            </a:r>
          </a:p>
          <a:p>
            <a:pPr lvl="0"/>
            <a:endParaRPr lang="nl-NL"/>
          </a:p>
          <a:p>
            <a:pPr lvl="0"/>
            <a:r>
              <a:rPr lang="nl-NL"/>
              <a:t>Tussenkop turkoois &gt;</a:t>
            </a:r>
          </a:p>
          <a:p>
            <a:pPr lvl="0"/>
            <a:r>
              <a:rPr lang="nl-NL" err="1"/>
              <a:t>Calibri</a:t>
            </a:r>
            <a:r>
              <a:rPr lang="nl-NL"/>
              <a:t> </a:t>
            </a:r>
            <a:r>
              <a:rPr lang="nl-NL" err="1"/>
              <a:t>Bold</a:t>
            </a:r>
            <a:r>
              <a:rPr lang="nl-NL"/>
              <a:t> 22 </a:t>
            </a:r>
            <a:r>
              <a:rPr lang="nl-NL" err="1"/>
              <a:t>pt</a:t>
            </a:r>
            <a:r>
              <a:rPr lang="nl-NL"/>
              <a:t>. In #009ba8</a:t>
            </a:r>
          </a:p>
          <a:p>
            <a:pPr lvl="0"/>
            <a:r>
              <a:rPr lang="nl-NL"/>
              <a:t>Hier kan nog wat tekst komen, niet teveel.</a:t>
            </a:r>
          </a:p>
          <a:p>
            <a:pPr lvl="0"/>
            <a:r>
              <a:rPr lang="nl-NL"/>
              <a:t>Let op de verhouding tekst &amp; beeld.</a:t>
            </a:r>
          </a:p>
          <a:p>
            <a:pPr lvl="0"/>
            <a:r>
              <a:rPr lang="nl-NL"/>
              <a:t>Gebruik liever een extra slide dan een te volle slide</a:t>
            </a:r>
          </a:p>
        </p:txBody>
      </p:sp>
    </p:spTree>
    <p:extLst>
      <p:ext uri="{BB962C8B-B14F-4D97-AF65-F5344CB8AC3E}">
        <p14:creationId xmlns:p14="http://schemas.microsoft.com/office/powerpoint/2010/main" val="1256527394"/>
      </p:ext>
    </p:extLst>
  </p:cSld>
  <p:clrMapOvr>
    <a:masterClrMapping/>
  </p:clrMapOvr>
  <p:extLst>
    <p:ext uri="{DCECCB84-F9BA-43D5-87BE-67443E8EF086}">
      <p15:sldGuideLst xmlns:p15="http://schemas.microsoft.com/office/powerpoint/2012/main">
        <p15:guide id="1" orient="horz" pos="2160">
          <p15:clr>
            <a:srgbClr val="FBAE40"/>
          </p15:clr>
        </p15:guide>
        <p15:guide id="2" pos="3046">
          <p15:clr>
            <a:srgbClr val="FBAE40"/>
          </p15:clr>
        </p15:guide>
        <p15:guide id="3" pos="719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kst en beeld rechts">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9B4612A3-4C9D-31B6-9DCD-1855F6F83C96}"/>
              </a:ext>
            </a:extLst>
          </p:cNvPr>
          <p:cNvSpPr>
            <a:spLocks noGrp="1"/>
          </p:cNvSpPr>
          <p:nvPr>
            <p:ph idx="11" hasCustomPrompt="1"/>
          </p:nvPr>
        </p:nvSpPr>
        <p:spPr>
          <a:xfrm>
            <a:off x="719999" y="590529"/>
            <a:ext cx="10381589" cy="493644"/>
          </a:xfrm>
          <a:prstGeom prst="rect">
            <a:avLst/>
          </a:prstGeom>
        </p:spPr>
        <p:txBody>
          <a:bodyPr lIns="0"/>
          <a:lstStyle>
            <a:lvl1pPr marL="0" indent="0">
              <a:buNone/>
              <a:defRPr sz="4000" b="1" i="0">
                <a:solidFill>
                  <a:srgbClr val="BCCF01"/>
                </a:solidFill>
                <a:latin typeface="Calibri" panose="020F0502020204030204" pitchFamily="34" charset="0"/>
                <a:cs typeface="Calibri" panose="020F0502020204030204" pitchFamily="34" charset="0"/>
              </a:defRPr>
            </a:lvl1pPr>
          </a:lstStyle>
          <a:p>
            <a:r>
              <a:rPr lang="nl-NL"/>
              <a:t>Slide met tekst en afbeelding 2</a:t>
            </a:r>
          </a:p>
        </p:txBody>
      </p:sp>
      <p:sp>
        <p:nvSpPr>
          <p:cNvPr id="3" name="Tijdelijke aanduiding voor afbeelding 15">
            <a:extLst>
              <a:ext uri="{FF2B5EF4-FFF2-40B4-BE49-F238E27FC236}">
                <a16:creationId xmlns:a16="http://schemas.microsoft.com/office/drawing/2014/main" id="{6EDAFD15-58C4-6E1C-05D1-053087F175AC}"/>
              </a:ext>
            </a:extLst>
          </p:cNvPr>
          <p:cNvSpPr>
            <a:spLocks noGrp="1"/>
          </p:cNvSpPr>
          <p:nvPr>
            <p:ph type="pic" sz="quarter" idx="14"/>
          </p:nvPr>
        </p:nvSpPr>
        <p:spPr>
          <a:xfrm>
            <a:off x="6831385" y="1906029"/>
            <a:ext cx="3729038" cy="2551672"/>
          </a:xfrm>
          <a:prstGeom prst="rect">
            <a:avLst/>
          </a:prstGeom>
        </p:spPr>
        <p:txBody>
          <a:bodyPr/>
          <a:lstStyle/>
          <a:p>
            <a:r>
              <a:rPr lang="nl-NL"/>
              <a:t>Klik op het pictogram als u een afbeelding wilt toevoegen</a:t>
            </a:r>
          </a:p>
        </p:txBody>
      </p:sp>
      <p:sp>
        <p:nvSpPr>
          <p:cNvPr id="8" name="Tijdelijke aanduiding voor tekst 12">
            <a:extLst>
              <a:ext uri="{FF2B5EF4-FFF2-40B4-BE49-F238E27FC236}">
                <a16:creationId xmlns:a16="http://schemas.microsoft.com/office/drawing/2014/main" id="{DB57513F-4609-2140-21A9-96AC3ECEC6AA}"/>
              </a:ext>
            </a:extLst>
          </p:cNvPr>
          <p:cNvSpPr>
            <a:spLocks noGrp="1"/>
          </p:cNvSpPr>
          <p:nvPr>
            <p:ph type="body" sz="quarter" idx="13" hasCustomPrompt="1"/>
          </p:nvPr>
        </p:nvSpPr>
        <p:spPr>
          <a:xfrm>
            <a:off x="6774097" y="4504765"/>
            <a:ext cx="3786326" cy="592137"/>
          </a:xfrm>
          <a:prstGeom prst="rect">
            <a:avLst/>
          </a:prstGeom>
        </p:spPr>
        <p:txBody>
          <a:bodyPr lIns="0" rIns="0"/>
          <a:lstStyle>
            <a:lvl1pPr marL="0" indent="0" algn="r">
              <a:lnSpc>
                <a:spcPct val="100000"/>
              </a:lnSpc>
              <a:buNone/>
              <a:defRPr sz="1500" i="1">
                <a:solidFill>
                  <a:srgbClr val="8A8B8A"/>
                </a:solidFill>
              </a:defRPr>
            </a:lvl1pPr>
            <a:lvl2pPr marL="457200" indent="0">
              <a:lnSpc>
                <a:spcPct val="100000"/>
              </a:lnSpc>
              <a:buNone/>
              <a:defRPr sz="1500"/>
            </a:lvl2pPr>
            <a:lvl3pPr marL="914400" indent="0">
              <a:lnSpc>
                <a:spcPct val="100000"/>
              </a:lnSpc>
              <a:buNone/>
              <a:defRPr sz="1500"/>
            </a:lvl3pPr>
            <a:lvl4pPr marL="1371600" indent="0">
              <a:lnSpc>
                <a:spcPct val="100000"/>
              </a:lnSpc>
              <a:buNone/>
              <a:defRPr sz="1500"/>
            </a:lvl4pPr>
            <a:lvl5pPr marL="1828800" indent="0">
              <a:lnSpc>
                <a:spcPct val="100000"/>
              </a:lnSpc>
              <a:buNone/>
              <a:defRPr sz="1500"/>
            </a:lvl5pPr>
          </a:lstStyle>
          <a:p>
            <a:pPr lvl="0"/>
            <a:r>
              <a:rPr lang="nl-NL"/>
              <a:t>Ondertitel bij de afbeelding &gt; </a:t>
            </a:r>
            <a:r>
              <a:rPr lang="nl-NL" err="1"/>
              <a:t>Calibri</a:t>
            </a:r>
            <a:r>
              <a:rPr lang="nl-NL"/>
              <a:t> light Italic, 15 </a:t>
            </a:r>
            <a:r>
              <a:rPr lang="nl-NL" err="1"/>
              <a:t>pt</a:t>
            </a:r>
            <a:r>
              <a:rPr lang="nl-NL"/>
              <a:t>. Grijs #8A8B8A – regelafstand 1 </a:t>
            </a:r>
            <a:r>
              <a:rPr lang="nl-NL" err="1"/>
              <a:t>pt</a:t>
            </a:r>
            <a:r>
              <a:rPr lang="nl-NL"/>
              <a:t>.</a:t>
            </a:r>
          </a:p>
        </p:txBody>
      </p:sp>
      <p:sp>
        <p:nvSpPr>
          <p:cNvPr id="14" name="Tijdelijke aanduiding voor tekst 23">
            <a:extLst>
              <a:ext uri="{FF2B5EF4-FFF2-40B4-BE49-F238E27FC236}">
                <a16:creationId xmlns:a16="http://schemas.microsoft.com/office/drawing/2014/main" id="{E574EC03-A104-CC36-2662-95A559484471}"/>
              </a:ext>
            </a:extLst>
          </p:cNvPr>
          <p:cNvSpPr>
            <a:spLocks noGrp="1"/>
          </p:cNvSpPr>
          <p:nvPr>
            <p:ph type="body" sz="quarter" idx="15" hasCustomPrompt="1"/>
          </p:nvPr>
        </p:nvSpPr>
        <p:spPr>
          <a:xfrm>
            <a:off x="719999" y="1769308"/>
            <a:ext cx="5821478" cy="3911600"/>
          </a:xfrm>
          <a:prstGeom prst="rect">
            <a:avLst/>
          </a:prstGeom>
        </p:spPr>
        <p:txBody>
          <a:bodyPr/>
          <a:lstStyle>
            <a:lvl1pPr marL="0" indent="0">
              <a:buNone/>
              <a:defRPr sz="2000">
                <a:solidFill>
                  <a:srgbClr val="4D4D4C"/>
                </a:solidFill>
              </a:defRPr>
            </a:lvl1pPr>
            <a:lvl2pPr marL="457200" indent="0">
              <a:buNone/>
              <a:defRPr sz="2000">
                <a:solidFill>
                  <a:srgbClr val="4D4D4C"/>
                </a:solidFill>
              </a:defRPr>
            </a:lvl2pPr>
            <a:lvl3pPr marL="914400" indent="0">
              <a:buNone/>
              <a:defRPr sz="2000">
                <a:solidFill>
                  <a:srgbClr val="4D4D4C"/>
                </a:solidFill>
              </a:defRPr>
            </a:lvl3pPr>
            <a:lvl4pPr marL="1371600" indent="0">
              <a:buNone/>
              <a:defRPr sz="2000">
                <a:solidFill>
                  <a:srgbClr val="4D4D4C"/>
                </a:solidFill>
              </a:defRPr>
            </a:lvl4pPr>
            <a:lvl5pPr marL="1828800" indent="0">
              <a:buNone/>
              <a:defRPr sz="2000">
                <a:solidFill>
                  <a:srgbClr val="4D4D4C"/>
                </a:solidFill>
              </a:defRPr>
            </a:lvl5pPr>
          </a:lstStyle>
          <a:p>
            <a:pPr lvl="0"/>
            <a:r>
              <a:rPr lang="nl-NL"/>
              <a:t>Plaats een afbeelding rechts van de tekst.</a:t>
            </a:r>
          </a:p>
          <a:p>
            <a:pPr lvl="0"/>
            <a:r>
              <a:rPr lang="nl-NL"/>
              <a:t>En laat de tekst links uitlijnen.</a:t>
            </a:r>
          </a:p>
          <a:p>
            <a:pPr lvl="0"/>
            <a:endParaRPr lang="nl-NL"/>
          </a:p>
          <a:p>
            <a:pPr lvl="0"/>
            <a:r>
              <a:rPr lang="nl-NL"/>
              <a:t>Tussenkop turkoois &gt;</a:t>
            </a:r>
          </a:p>
          <a:p>
            <a:pPr lvl="0"/>
            <a:r>
              <a:rPr lang="nl-NL" err="1"/>
              <a:t>Calibri</a:t>
            </a:r>
            <a:r>
              <a:rPr lang="nl-NL"/>
              <a:t> </a:t>
            </a:r>
            <a:r>
              <a:rPr lang="nl-NL" err="1"/>
              <a:t>Bold</a:t>
            </a:r>
            <a:r>
              <a:rPr lang="nl-NL"/>
              <a:t> 22 </a:t>
            </a:r>
            <a:r>
              <a:rPr lang="nl-NL" err="1"/>
              <a:t>pt</a:t>
            </a:r>
            <a:r>
              <a:rPr lang="nl-NL"/>
              <a:t>. In #009ba8</a:t>
            </a:r>
          </a:p>
          <a:p>
            <a:pPr lvl="0"/>
            <a:r>
              <a:rPr lang="nl-NL"/>
              <a:t>Hier kan nog wat tekst komen, niet teveel.</a:t>
            </a:r>
          </a:p>
          <a:p>
            <a:pPr lvl="0"/>
            <a:r>
              <a:rPr lang="nl-NL"/>
              <a:t>Let op de verhouding tekst &amp; beeld.</a:t>
            </a:r>
          </a:p>
          <a:p>
            <a:pPr lvl="0"/>
            <a:r>
              <a:rPr lang="nl-NL"/>
              <a:t>Gebruik liever een extra slide dan een te volle slide</a:t>
            </a:r>
          </a:p>
        </p:txBody>
      </p:sp>
    </p:spTree>
    <p:extLst>
      <p:ext uri="{BB962C8B-B14F-4D97-AF65-F5344CB8AC3E}">
        <p14:creationId xmlns:p14="http://schemas.microsoft.com/office/powerpoint/2010/main" val="3437832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met schermprint">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9B9301C8-C95D-F734-23A1-459A964A89F9}"/>
              </a:ext>
            </a:extLst>
          </p:cNvPr>
          <p:cNvPicPr>
            <a:picLocks noChangeAspect="1"/>
          </p:cNvPicPr>
          <p:nvPr/>
        </p:nvPicPr>
        <p:blipFill>
          <a:blip r:embed="rId2"/>
          <a:srcRect/>
          <a:stretch/>
        </p:blipFill>
        <p:spPr>
          <a:xfrm>
            <a:off x="641608" y="1469254"/>
            <a:ext cx="7772400" cy="4269346"/>
          </a:xfrm>
          <a:prstGeom prst="rect">
            <a:avLst/>
          </a:prstGeom>
        </p:spPr>
      </p:pic>
      <p:sp>
        <p:nvSpPr>
          <p:cNvPr id="4" name="Content Placeholder 2">
            <a:extLst>
              <a:ext uri="{FF2B5EF4-FFF2-40B4-BE49-F238E27FC236}">
                <a16:creationId xmlns:a16="http://schemas.microsoft.com/office/drawing/2014/main" id="{42BAE096-F86D-9944-3E7E-13641E485DDA}"/>
              </a:ext>
            </a:extLst>
          </p:cNvPr>
          <p:cNvSpPr>
            <a:spLocks noGrp="1"/>
          </p:cNvSpPr>
          <p:nvPr>
            <p:ph idx="1"/>
          </p:nvPr>
        </p:nvSpPr>
        <p:spPr>
          <a:xfrm>
            <a:off x="8596904" y="1352404"/>
            <a:ext cx="2953488" cy="4881060"/>
          </a:xfrm>
          <a:prstGeom prst="rect">
            <a:avLst/>
          </a:prstGeom>
        </p:spPr>
        <p:txBody>
          <a:bodyPr wrap="square" lIns="0" tIns="0" rIns="0" bIns="0">
            <a:noAutofit/>
          </a:bodyPr>
          <a:lstStyle/>
          <a:p>
            <a:pPr lvl="0">
              <a:lnSpc>
                <a:spcPct val="100000"/>
              </a:lnSpc>
              <a:buClr>
                <a:srgbClr val="009BA8"/>
              </a:buClr>
            </a:pPr>
            <a:r>
              <a:rPr lang="nl-NL" sz="2000">
                <a:solidFill>
                  <a:srgbClr val="4D4D4C"/>
                </a:solidFill>
              </a:rPr>
              <a:t>Klikken om de tekststijl van het model te bewerken</a:t>
            </a:r>
          </a:p>
          <a:p>
            <a:pPr lvl="1">
              <a:lnSpc>
                <a:spcPct val="100000"/>
              </a:lnSpc>
              <a:buClr>
                <a:srgbClr val="009BA8"/>
              </a:buClr>
            </a:pPr>
            <a:r>
              <a:rPr lang="nl-NL" sz="2000">
                <a:solidFill>
                  <a:srgbClr val="4D4D4C"/>
                </a:solidFill>
              </a:rPr>
              <a:t>Tweede niveau</a:t>
            </a:r>
          </a:p>
          <a:p>
            <a:pPr lvl="2">
              <a:lnSpc>
                <a:spcPct val="100000"/>
              </a:lnSpc>
              <a:buClr>
                <a:srgbClr val="009BA8"/>
              </a:buClr>
            </a:pPr>
            <a:r>
              <a:rPr lang="nl-NL" sz="2000">
                <a:solidFill>
                  <a:srgbClr val="4D4D4C"/>
                </a:solidFill>
              </a:rPr>
              <a:t>Derde niveau</a:t>
            </a:r>
          </a:p>
          <a:p>
            <a:pPr lvl="3">
              <a:lnSpc>
                <a:spcPct val="100000"/>
              </a:lnSpc>
              <a:buClr>
                <a:srgbClr val="009BA8"/>
              </a:buClr>
            </a:pPr>
            <a:r>
              <a:rPr lang="nl-NL" sz="2000">
                <a:solidFill>
                  <a:srgbClr val="4D4D4C"/>
                </a:solidFill>
              </a:rPr>
              <a:t>Vierde niveau</a:t>
            </a:r>
          </a:p>
        </p:txBody>
      </p:sp>
      <p:pic>
        <p:nvPicPr>
          <p:cNvPr id="5" name="Picture 7">
            <a:extLst>
              <a:ext uri="{FF2B5EF4-FFF2-40B4-BE49-F238E27FC236}">
                <a16:creationId xmlns:a16="http://schemas.microsoft.com/office/drawing/2014/main" id="{03777A07-D145-03A0-2DD2-BD3C6F3EF6DD}"/>
              </a:ext>
            </a:extLst>
          </p:cNvPr>
          <p:cNvPicPr>
            <a:picLocks noChangeAspect="1"/>
          </p:cNvPicPr>
          <p:nvPr/>
        </p:nvPicPr>
        <p:blipFill>
          <a:blip r:embed="rId3"/>
          <a:srcRect/>
          <a:stretch/>
        </p:blipFill>
        <p:spPr>
          <a:xfrm>
            <a:off x="641608" y="1469254"/>
            <a:ext cx="7772400" cy="4269346"/>
          </a:xfrm>
          <a:prstGeom prst="rect">
            <a:avLst/>
          </a:prstGeom>
        </p:spPr>
      </p:pic>
      <p:sp>
        <p:nvSpPr>
          <p:cNvPr id="6" name="Tijdelijke aanduiding voor inhoud 1">
            <a:extLst>
              <a:ext uri="{FF2B5EF4-FFF2-40B4-BE49-F238E27FC236}">
                <a16:creationId xmlns:a16="http://schemas.microsoft.com/office/drawing/2014/main" id="{26725954-A68D-9485-F422-47CAA514B383}"/>
              </a:ext>
            </a:extLst>
          </p:cNvPr>
          <p:cNvSpPr>
            <a:spLocks noGrp="1"/>
          </p:cNvSpPr>
          <p:nvPr>
            <p:ph idx="11" hasCustomPrompt="1"/>
          </p:nvPr>
        </p:nvSpPr>
        <p:spPr>
          <a:xfrm>
            <a:off x="719999" y="590529"/>
            <a:ext cx="10381589" cy="493644"/>
          </a:xfrm>
          <a:prstGeom prst="rect">
            <a:avLst/>
          </a:prstGeom>
        </p:spPr>
        <p:txBody>
          <a:bodyPr lIns="0"/>
          <a:lstStyle>
            <a:lvl1pPr marL="0" indent="0">
              <a:buNone/>
              <a:defRPr sz="4000" b="1" i="0">
                <a:solidFill>
                  <a:srgbClr val="BCCF01"/>
                </a:solidFill>
                <a:latin typeface="Calibri" panose="020F0502020204030204" pitchFamily="34" charset="0"/>
                <a:cs typeface="Calibri" panose="020F0502020204030204" pitchFamily="34" charset="0"/>
              </a:defRPr>
            </a:lvl1pPr>
          </a:lstStyle>
          <a:p>
            <a:r>
              <a:rPr lang="nl-NL"/>
              <a:t>Pagina met </a:t>
            </a:r>
            <a:r>
              <a:rPr lang="nl-NL" err="1"/>
              <a:t>schemprint</a:t>
            </a:r>
            <a:endParaRPr lang="nl-NL"/>
          </a:p>
        </p:txBody>
      </p:sp>
      <p:pic>
        <p:nvPicPr>
          <p:cNvPr id="3" name="Picture 8">
            <a:extLst>
              <a:ext uri="{FF2B5EF4-FFF2-40B4-BE49-F238E27FC236}">
                <a16:creationId xmlns:a16="http://schemas.microsoft.com/office/drawing/2014/main" id="{BE7F8328-9C08-0996-7213-5911F7083BCD}"/>
              </a:ext>
            </a:extLst>
          </p:cNvPr>
          <p:cNvPicPr>
            <a:picLocks noChangeAspect="1"/>
          </p:cNvPicPr>
          <p:nvPr userDrawn="1"/>
        </p:nvPicPr>
        <p:blipFill>
          <a:blip r:embed="rId2"/>
          <a:srcRect/>
          <a:stretch/>
        </p:blipFill>
        <p:spPr>
          <a:xfrm>
            <a:off x="641608" y="1469254"/>
            <a:ext cx="7772400" cy="4269346"/>
          </a:xfrm>
          <a:prstGeom prst="rect">
            <a:avLst/>
          </a:prstGeom>
        </p:spPr>
      </p:pic>
      <p:pic>
        <p:nvPicPr>
          <p:cNvPr id="7" name="Picture 7">
            <a:extLst>
              <a:ext uri="{FF2B5EF4-FFF2-40B4-BE49-F238E27FC236}">
                <a16:creationId xmlns:a16="http://schemas.microsoft.com/office/drawing/2014/main" id="{DFE36117-D564-1F34-671A-DBA1EB1B7261}"/>
              </a:ext>
            </a:extLst>
          </p:cNvPr>
          <p:cNvPicPr>
            <a:picLocks noChangeAspect="1"/>
          </p:cNvPicPr>
          <p:nvPr userDrawn="1"/>
        </p:nvPicPr>
        <p:blipFill>
          <a:blip r:embed="rId3"/>
          <a:srcRect/>
          <a:stretch/>
        </p:blipFill>
        <p:spPr>
          <a:xfrm>
            <a:off x="641608" y="1469254"/>
            <a:ext cx="7772400" cy="4269346"/>
          </a:xfrm>
          <a:prstGeom prst="rect">
            <a:avLst/>
          </a:prstGeom>
        </p:spPr>
      </p:pic>
    </p:spTree>
    <p:extLst>
      <p:ext uri="{BB962C8B-B14F-4D97-AF65-F5344CB8AC3E}">
        <p14:creationId xmlns:p14="http://schemas.microsoft.com/office/powerpoint/2010/main" val="722529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ussenslide 1">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D400DEC8-75AB-847F-FB14-5B4A24C9553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ijdelijke aanduiding voor inhoud 1">
            <a:extLst>
              <a:ext uri="{FF2B5EF4-FFF2-40B4-BE49-F238E27FC236}">
                <a16:creationId xmlns:a16="http://schemas.microsoft.com/office/drawing/2014/main" id="{41772BB6-79E6-2325-2D2F-349D5738AA06}"/>
              </a:ext>
            </a:extLst>
          </p:cNvPr>
          <p:cNvSpPr>
            <a:spLocks noGrp="1"/>
          </p:cNvSpPr>
          <p:nvPr>
            <p:ph idx="12" hasCustomPrompt="1"/>
          </p:nvPr>
        </p:nvSpPr>
        <p:spPr>
          <a:xfrm>
            <a:off x="521572" y="5286048"/>
            <a:ext cx="3579088" cy="878443"/>
          </a:xfrm>
          <a:prstGeom prst="roundRect">
            <a:avLst>
              <a:gd name="adj" fmla="val 6376"/>
            </a:avLst>
          </a:prstGeom>
          <a:solidFill>
            <a:schemeClr val="bg1"/>
          </a:solidFill>
        </p:spPr>
        <p:txBody>
          <a:bodyPr lIns="0" anchor="ctr"/>
          <a:lstStyle>
            <a:lvl1pPr marL="0" indent="0" algn="ctr">
              <a:buNone/>
              <a:defRPr sz="5000" b="1" i="0">
                <a:solidFill>
                  <a:srgbClr val="009BA8"/>
                </a:solidFill>
                <a:latin typeface="+mn-lt"/>
                <a:cs typeface="Calibri" panose="020F0502020204030204" pitchFamily="34" charset="0"/>
              </a:defRPr>
            </a:lvl1pPr>
          </a:lstStyle>
          <a:p>
            <a:r>
              <a:rPr lang="nl-NL"/>
              <a:t>Wat is IEP?</a:t>
            </a:r>
          </a:p>
        </p:txBody>
      </p:sp>
      <p:pic>
        <p:nvPicPr>
          <p:cNvPr id="2" name="Afbeelding 1">
            <a:extLst>
              <a:ext uri="{FF2B5EF4-FFF2-40B4-BE49-F238E27FC236}">
                <a16:creationId xmlns:a16="http://schemas.microsoft.com/office/drawing/2014/main" id="{B527FC04-CFBA-047E-A770-31F10B57E0B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5985282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ussenslide 2">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D400DEC8-75AB-847F-FB14-5B4A24C9553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ijdelijke aanduiding voor inhoud 1">
            <a:extLst>
              <a:ext uri="{FF2B5EF4-FFF2-40B4-BE49-F238E27FC236}">
                <a16:creationId xmlns:a16="http://schemas.microsoft.com/office/drawing/2014/main" id="{B776E958-D487-5000-75F1-2DDC0603EFC9}"/>
              </a:ext>
            </a:extLst>
          </p:cNvPr>
          <p:cNvSpPr>
            <a:spLocks noGrp="1"/>
          </p:cNvSpPr>
          <p:nvPr>
            <p:ph idx="12" hasCustomPrompt="1"/>
          </p:nvPr>
        </p:nvSpPr>
        <p:spPr>
          <a:xfrm>
            <a:off x="521572" y="5286048"/>
            <a:ext cx="4706644" cy="878443"/>
          </a:xfrm>
          <a:prstGeom prst="roundRect">
            <a:avLst>
              <a:gd name="adj" fmla="val 6376"/>
            </a:avLst>
          </a:prstGeom>
          <a:solidFill>
            <a:schemeClr val="bg1"/>
          </a:solidFill>
        </p:spPr>
        <p:txBody>
          <a:bodyPr lIns="0" anchor="ctr"/>
          <a:lstStyle>
            <a:lvl1pPr marL="0" indent="0" algn="ctr">
              <a:buNone/>
              <a:defRPr sz="5000" b="1" i="0">
                <a:solidFill>
                  <a:srgbClr val="009BA8"/>
                </a:solidFill>
                <a:latin typeface="+mn-lt"/>
                <a:cs typeface="Calibri" panose="020F0502020204030204" pitchFamily="34" charset="0"/>
              </a:defRPr>
            </a:lvl1pPr>
          </a:lstStyle>
          <a:p>
            <a:r>
              <a:rPr lang="nl-NL"/>
              <a:t>Tekst tussenkop</a:t>
            </a:r>
          </a:p>
        </p:txBody>
      </p:sp>
      <p:pic>
        <p:nvPicPr>
          <p:cNvPr id="2" name="Afbeelding 1">
            <a:extLst>
              <a:ext uri="{FF2B5EF4-FFF2-40B4-BE49-F238E27FC236}">
                <a16:creationId xmlns:a16="http://schemas.microsoft.com/office/drawing/2014/main" id="{3E65A2C5-35C2-F515-F6D7-9436BA676C1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384214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EAAD6-85C4-7647-984C-7A92D5F81B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ACE01F-FD64-E94E-979C-080ED0883DA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49D23C-1643-0D4B-8A6E-668759BD139F}"/>
              </a:ext>
            </a:extLst>
          </p:cNvPr>
          <p:cNvSpPr>
            <a:spLocks noGrp="1"/>
          </p:cNvSpPr>
          <p:nvPr>
            <p:ph type="dt" sz="half" idx="10"/>
          </p:nvPr>
        </p:nvSpPr>
        <p:spPr/>
        <p:txBody>
          <a:bodyPr/>
          <a:lstStyle/>
          <a:p>
            <a:fld id="{B6A45005-21B5-5243-AE40-5F2B86D84F48}" type="datetimeFigureOut">
              <a:rPr lang="en-US" smtClean="0"/>
              <a:t>11/6/2023</a:t>
            </a:fld>
            <a:endParaRPr lang="en-US"/>
          </a:p>
        </p:txBody>
      </p:sp>
      <p:sp>
        <p:nvSpPr>
          <p:cNvPr id="5" name="Footer Placeholder 4">
            <a:extLst>
              <a:ext uri="{FF2B5EF4-FFF2-40B4-BE49-F238E27FC236}">
                <a16:creationId xmlns:a16="http://schemas.microsoft.com/office/drawing/2014/main" id="{C40687F9-3674-9D49-B708-1D85A6946A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432709-FE3C-984D-AFCC-2704F8E6DA93}"/>
              </a:ext>
            </a:extLst>
          </p:cNvPr>
          <p:cNvSpPr>
            <a:spLocks noGrp="1"/>
          </p:cNvSpPr>
          <p:nvPr>
            <p:ph type="sldNum" sz="quarter" idx="12"/>
          </p:nvPr>
        </p:nvSpPr>
        <p:spPr/>
        <p:txBody>
          <a:bodyPr/>
          <a:lstStyle/>
          <a:p>
            <a:fld id="{7DD177F2-6A0B-E343-959F-22597ACCECDE}" type="slidenum">
              <a:rPr lang="en-US" smtClean="0"/>
              <a:t>‹nr.›</a:t>
            </a:fld>
            <a:endParaRPr lang="en-US"/>
          </a:p>
        </p:txBody>
      </p:sp>
    </p:spTree>
    <p:extLst>
      <p:ext uri="{BB962C8B-B14F-4D97-AF65-F5344CB8AC3E}">
        <p14:creationId xmlns:p14="http://schemas.microsoft.com/office/powerpoint/2010/main" val="16080296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Quote slide 1">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D76C3B93-63AE-AC71-8134-4CE21A1FB5C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ijdelijke aanduiding voor inhoud 1">
            <a:extLst>
              <a:ext uri="{FF2B5EF4-FFF2-40B4-BE49-F238E27FC236}">
                <a16:creationId xmlns:a16="http://schemas.microsoft.com/office/drawing/2014/main" id="{88E15E1A-4C4B-92C9-03DF-4BCB1B9E34B3}"/>
              </a:ext>
            </a:extLst>
          </p:cNvPr>
          <p:cNvSpPr>
            <a:spLocks noGrp="1"/>
          </p:cNvSpPr>
          <p:nvPr>
            <p:ph idx="11" hasCustomPrompt="1"/>
          </p:nvPr>
        </p:nvSpPr>
        <p:spPr>
          <a:xfrm>
            <a:off x="1016170" y="1303928"/>
            <a:ext cx="4302962" cy="3170098"/>
          </a:xfrm>
          <a:prstGeom prst="rect">
            <a:avLst/>
          </a:prstGeom>
        </p:spPr>
        <p:txBody>
          <a:bodyPr lIns="0"/>
          <a:lstStyle>
            <a:lvl1pPr marL="0" indent="0">
              <a:lnSpc>
                <a:spcPct val="100000"/>
              </a:lnSpc>
              <a:buNone/>
              <a:defRPr sz="5000" b="1" i="0">
                <a:solidFill>
                  <a:schemeClr val="bg1"/>
                </a:solidFill>
                <a:latin typeface="Calibri" panose="020F0502020204030204" pitchFamily="34" charset="0"/>
                <a:cs typeface="Calibri" panose="020F0502020204030204" pitchFamily="34" charset="0"/>
              </a:defRPr>
            </a:lvl1pPr>
          </a:lstStyle>
          <a:p>
            <a:r>
              <a:rPr lang="nl-NL"/>
              <a:t>“Quote van iemand hier plaatsen als tussenslide”</a:t>
            </a:r>
          </a:p>
        </p:txBody>
      </p:sp>
      <p:sp>
        <p:nvSpPr>
          <p:cNvPr id="5" name="Tijdelijke aanduiding voor inhoud 1">
            <a:extLst>
              <a:ext uri="{FF2B5EF4-FFF2-40B4-BE49-F238E27FC236}">
                <a16:creationId xmlns:a16="http://schemas.microsoft.com/office/drawing/2014/main" id="{6DF2FD60-861B-65F0-C341-0F0A714EF45B}"/>
              </a:ext>
            </a:extLst>
          </p:cNvPr>
          <p:cNvSpPr>
            <a:spLocks noGrp="1"/>
          </p:cNvSpPr>
          <p:nvPr>
            <p:ph idx="12" hasCustomPrompt="1"/>
          </p:nvPr>
        </p:nvSpPr>
        <p:spPr>
          <a:xfrm>
            <a:off x="1016170" y="5274526"/>
            <a:ext cx="4302962" cy="400111"/>
          </a:xfrm>
          <a:prstGeom prst="rect">
            <a:avLst/>
          </a:prstGeom>
        </p:spPr>
        <p:txBody>
          <a:bodyPr lIns="0"/>
          <a:lstStyle>
            <a:lvl1pPr marL="0" indent="0">
              <a:lnSpc>
                <a:spcPct val="100000"/>
              </a:lnSpc>
              <a:buNone/>
              <a:defRPr sz="2000" b="0" i="1">
                <a:solidFill>
                  <a:schemeClr val="bg1"/>
                </a:solidFill>
                <a:latin typeface="Calibri" panose="020F0502020204030204" pitchFamily="34" charset="0"/>
                <a:cs typeface="Calibri" panose="020F0502020204030204" pitchFamily="34" charset="0"/>
              </a:defRPr>
            </a:lvl1pPr>
          </a:lstStyle>
          <a:p>
            <a:r>
              <a:rPr lang="nl-NL"/>
              <a:t>Naam Achternaam</a:t>
            </a:r>
          </a:p>
        </p:txBody>
      </p:sp>
      <p:pic>
        <p:nvPicPr>
          <p:cNvPr id="2" name="Afbeelding 1">
            <a:extLst>
              <a:ext uri="{FF2B5EF4-FFF2-40B4-BE49-F238E27FC236}">
                <a16:creationId xmlns:a16="http://schemas.microsoft.com/office/drawing/2014/main" id="{999E5827-6D14-B2BF-4CC8-E345B23ADCD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1653908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Quote slide 2">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D76C3B93-63AE-AC71-8134-4CE21A1FB5C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jdelijke aanduiding voor inhoud 1">
            <a:extLst>
              <a:ext uri="{FF2B5EF4-FFF2-40B4-BE49-F238E27FC236}">
                <a16:creationId xmlns:a16="http://schemas.microsoft.com/office/drawing/2014/main" id="{71A3F9D5-993F-957F-EF55-0D2854D02839}"/>
              </a:ext>
            </a:extLst>
          </p:cNvPr>
          <p:cNvSpPr>
            <a:spLocks noGrp="1"/>
          </p:cNvSpPr>
          <p:nvPr>
            <p:ph idx="11" hasCustomPrompt="1"/>
          </p:nvPr>
        </p:nvSpPr>
        <p:spPr>
          <a:xfrm>
            <a:off x="1016170" y="1303928"/>
            <a:ext cx="4302962" cy="3170098"/>
          </a:xfrm>
          <a:prstGeom prst="rect">
            <a:avLst/>
          </a:prstGeom>
        </p:spPr>
        <p:txBody>
          <a:bodyPr lIns="0"/>
          <a:lstStyle>
            <a:lvl1pPr marL="0" indent="0">
              <a:lnSpc>
                <a:spcPct val="100000"/>
              </a:lnSpc>
              <a:buNone/>
              <a:defRPr sz="5000" b="1" i="0">
                <a:solidFill>
                  <a:schemeClr val="bg1"/>
                </a:solidFill>
                <a:latin typeface="Calibri" panose="020F0502020204030204" pitchFamily="34" charset="0"/>
                <a:cs typeface="Calibri" panose="020F0502020204030204" pitchFamily="34" charset="0"/>
              </a:defRPr>
            </a:lvl1pPr>
          </a:lstStyle>
          <a:p>
            <a:r>
              <a:rPr lang="nl-NL"/>
              <a:t>“Quote van iemand hier plaatsen als tussenslide”</a:t>
            </a:r>
          </a:p>
        </p:txBody>
      </p:sp>
      <p:sp>
        <p:nvSpPr>
          <p:cNvPr id="3" name="Tijdelijke aanduiding voor inhoud 1">
            <a:extLst>
              <a:ext uri="{FF2B5EF4-FFF2-40B4-BE49-F238E27FC236}">
                <a16:creationId xmlns:a16="http://schemas.microsoft.com/office/drawing/2014/main" id="{5EC66F2C-1349-A131-949E-47581FABD9FA}"/>
              </a:ext>
            </a:extLst>
          </p:cNvPr>
          <p:cNvSpPr>
            <a:spLocks noGrp="1"/>
          </p:cNvSpPr>
          <p:nvPr>
            <p:ph idx="12" hasCustomPrompt="1"/>
          </p:nvPr>
        </p:nvSpPr>
        <p:spPr>
          <a:xfrm>
            <a:off x="1016170" y="5274526"/>
            <a:ext cx="4302962" cy="400111"/>
          </a:xfrm>
          <a:prstGeom prst="rect">
            <a:avLst/>
          </a:prstGeom>
        </p:spPr>
        <p:txBody>
          <a:bodyPr lIns="0"/>
          <a:lstStyle>
            <a:lvl1pPr marL="0" indent="0">
              <a:lnSpc>
                <a:spcPct val="100000"/>
              </a:lnSpc>
              <a:buNone/>
              <a:defRPr sz="2000" b="0" i="1">
                <a:solidFill>
                  <a:schemeClr val="bg1"/>
                </a:solidFill>
                <a:latin typeface="Calibri" panose="020F0502020204030204" pitchFamily="34" charset="0"/>
                <a:cs typeface="Calibri" panose="020F0502020204030204" pitchFamily="34" charset="0"/>
              </a:defRPr>
            </a:lvl1pPr>
          </a:lstStyle>
          <a:p>
            <a:r>
              <a:rPr lang="nl-NL"/>
              <a:t>Naam Achternaam</a:t>
            </a:r>
          </a:p>
        </p:txBody>
      </p:sp>
      <p:pic>
        <p:nvPicPr>
          <p:cNvPr id="4" name="Afbeelding 3">
            <a:extLst>
              <a:ext uri="{FF2B5EF4-FFF2-40B4-BE49-F238E27FC236}">
                <a16:creationId xmlns:a16="http://schemas.microsoft.com/office/drawing/2014/main" id="{940EA2CC-F10C-5BC4-6EFC-1F36F176B7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5342665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Vragen slide">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CC75C92-60D5-5E63-1106-71699ABE71A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ijdelijke aanduiding voor inhoud 1">
            <a:extLst>
              <a:ext uri="{FF2B5EF4-FFF2-40B4-BE49-F238E27FC236}">
                <a16:creationId xmlns:a16="http://schemas.microsoft.com/office/drawing/2014/main" id="{064872FC-8B61-D2FF-A2B4-3CDD0C37B3AC}"/>
              </a:ext>
            </a:extLst>
          </p:cNvPr>
          <p:cNvSpPr>
            <a:spLocks noGrp="1"/>
          </p:cNvSpPr>
          <p:nvPr>
            <p:ph idx="12" hasCustomPrompt="1"/>
          </p:nvPr>
        </p:nvSpPr>
        <p:spPr>
          <a:xfrm>
            <a:off x="933701" y="5286048"/>
            <a:ext cx="2818028" cy="878443"/>
          </a:xfrm>
          <a:prstGeom prst="roundRect">
            <a:avLst>
              <a:gd name="adj" fmla="val 6376"/>
            </a:avLst>
          </a:prstGeom>
          <a:solidFill>
            <a:schemeClr val="bg1"/>
          </a:solidFill>
        </p:spPr>
        <p:txBody>
          <a:bodyPr lIns="0" anchor="ctr"/>
          <a:lstStyle>
            <a:lvl1pPr marL="0" indent="0" algn="ctr">
              <a:buNone/>
              <a:defRPr sz="5000" b="1" i="0">
                <a:solidFill>
                  <a:srgbClr val="009BA8"/>
                </a:solidFill>
                <a:latin typeface="+mn-lt"/>
                <a:cs typeface="Calibri" panose="020F0502020204030204" pitchFamily="34" charset="0"/>
              </a:defRPr>
            </a:lvl1pPr>
          </a:lstStyle>
          <a:p>
            <a:r>
              <a:rPr lang="nl-NL"/>
              <a:t>Vragen?</a:t>
            </a:r>
          </a:p>
        </p:txBody>
      </p:sp>
      <p:pic>
        <p:nvPicPr>
          <p:cNvPr id="2" name="Afbeelding 1">
            <a:extLst>
              <a:ext uri="{FF2B5EF4-FFF2-40B4-BE49-F238E27FC236}">
                <a16:creationId xmlns:a16="http://schemas.microsoft.com/office/drawing/2014/main" id="{E609019F-2A0C-2B86-948C-263324E7C31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1491752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Afsluitin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FBE69ABD-36FF-5935-3318-AEBC175DF86E}"/>
              </a:ext>
            </a:extLst>
          </p:cNvPr>
          <p:cNvSpPr>
            <a:spLocks noGrp="1"/>
          </p:cNvSpPr>
          <p:nvPr>
            <p:ph idx="1"/>
          </p:nvPr>
        </p:nvSpPr>
        <p:spPr>
          <a:xfrm>
            <a:off x="720000" y="1763885"/>
            <a:ext cx="9015543" cy="3910774"/>
          </a:xfrm>
          <a:prstGeom prst="rect">
            <a:avLst/>
          </a:prstGeom>
        </p:spPr>
        <p:txBody>
          <a:bodyPr wrap="none" lIns="0" tIns="0" rIns="0" bIns="0">
            <a:noAutofit/>
          </a:bodyPr>
          <a:lstStyle/>
          <a:p>
            <a:pPr marL="0" lvl="0" indent="0">
              <a:lnSpc>
                <a:spcPct val="100000"/>
              </a:lnSpc>
              <a:buClr>
                <a:srgbClr val="72215B"/>
              </a:buClr>
              <a:buNone/>
            </a:pPr>
            <a:r>
              <a:rPr lang="nl-NL" sz="2000">
                <a:solidFill>
                  <a:srgbClr val="4D4D4C"/>
                </a:solidFill>
              </a:rPr>
              <a:t>Klikken om de tekststijl van het model te bewerken</a:t>
            </a:r>
          </a:p>
        </p:txBody>
      </p:sp>
      <p:sp>
        <p:nvSpPr>
          <p:cNvPr id="9" name="Title 1">
            <a:extLst>
              <a:ext uri="{FF2B5EF4-FFF2-40B4-BE49-F238E27FC236}">
                <a16:creationId xmlns:a16="http://schemas.microsoft.com/office/drawing/2014/main" id="{316BAEF5-8E46-F3D6-A07E-564E4C96CFA7}"/>
              </a:ext>
            </a:extLst>
          </p:cNvPr>
          <p:cNvSpPr txBox="1">
            <a:spLocks/>
          </p:cNvSpPr>
          <p:nvPr/>
        </p:nvSpPr>
        <p:spPr>
          <a:xfrm>
            <a:off x="720000" y="624536"/>
            <a:ext cx="10830392" cy="736650"/>
          </a:xfrm>
          <a:prstGeom prst="rect">
            <a:avLst/>
          </a:prstGeom>
        </p:spPr>
        <p:txBody>
          <a:bodyPr vert="horz" lIns="0" tIns="0" rIns="0" bIns="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err="1">
                <a:solidFill>
                  <a:srgbClr val="BBCE00"/>
                </a:solidFill>
                <a:latin typeface="Calibri" panose="020F0502020204030204" pitchFamily="34" charset="0"/>
                <a:cs typeface="Calibri" panose="020F0502020204030204" pitchFamily="34" charset="0"/>
              </a:rPr>
              <a:t>Bedankt</a:t>
            </a:r>
            <a:endParaRPr lang="en-US" sz="4000" b="1">
              <a:solidFill>
                <a:srgbClr val="BBCE00"/>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46D07C18-5DEC-BE20-C655-083B57E02C75}"/>
              </a:ext>
            </a:extLst>
          </p:cNvPr>
          <p:cNvSpPr txBox="1">
            <a:spLocks/>
          </p:cNvSpPr>
          <p:nvPr userDrawn="1"/>
        </p:nvSpPr>
        <p:spPr>
          <a:xfrm>
            <a:off x="720000" y="624536"/>
            <a:ext cx="10830392" cy="736650"/>
          </a:xfrm>
          <a:prstGeom prst="rect">
            <a:avLst/>
          </a:prstGeom>
        </p:spPr>
        <p:txBody>
          <a:bodyPr vert="horz" lIns="0" tIns="0" rIns="0" bIns="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err="1">
                <a:solidFill>
                  <a:srgbClr val="BBCE00"/>
                </a:solidFill>
                <a:latin typeface="Calibri" panose="020F0502020204030204" pitchFamily="34" charset="0"/>
                <a:cs typeface="Calibri" panose="020F0502020204030204" pitchFamily="34" charset="0"/>
              </a:rPr>
              <a:t>Bedankt</a:t>
            </a:r>
            <a:endParaRPr lang="en-US" sz="4000" b="1">
              <a:solidFill>
                <a:srgbClr val="BBCE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405669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IEP team slid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0AAA42E-8500-E121-99EF-BCF2CAD7FE0B}"/>
              </a:ext>
            </a:extLst>
          </p:cNvPr>
          <p:cNvSpPr txBox="1">
            <a:spLocks/>
          </p:cNvSpPr>
          <p:nvPr/>
        </p:nvSpPr>
        <p:spPr>
          <a:xfrm>
            <a:off x="720000" y="624536"/>
            <a:ext cx="10830392" cy="736650"/>
          </a:xfrm>
          <a:prstGeom prst="rect">
            <a:avLst/>
          </a:prstGeom>
        </p:spPr>
        <p:txBody>
          <a:bodyPr vert="horz" lIns="0" tIns="0" rIns="0" bIns="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a:solidFill>
                  <a:srgbClr val="BBCE00"/>
                </a:solidFill>
                <a:latin typeface="Calibri" panose="020F0502020204030204" pitchFamily="34" charset="0"/>
                <a:cs typeface="Calibri" panose="020F0502020204030204" pitchFamily="34" charset="0"/>
              </a:rPr>
              <a:t>Het IEP team</a:t>
            </a:r>
          </a:p>
        </p:txBody>
      </p:sp>
      <p:pic>
        <p:nvPicPr>
          <p:cNvPr id="10" name="Picture 3" descr="A group of people smiling&#10;&#10;Description automatically generated with medium confidence">
            <a:extLst>
              <a:ext uri="{FF2B5EF4-FFF2-40B4-BE49-F238E27FC236}">
                <a16:creationId xmlns:a16="http://schemas.microsoft.com/office/drawing/2014/main" id="{B6922811-C0FC-23C9-9211-A9C0A05D935E}"/>
              </a:ext>
            </a:extLst>
          </p:cNvPr>
          <p:cNvPicPr>
            <a:picLocks noChangeAspect="1"/>
          </p:cNvPicPr>
          <p:nvPr/>
        </p:nvPicPr>
        <p:blipFill>
          <a:blip r:embed="rId2"/>
          <a:stretch>
            <a:fillRect/>
          </a:stretch>
        </p:blipFill>
        <p:spPr>
          <a:xfrm rot="360000">
            <a:off x="4027802" y="1574799"/>
            <a:ext cx="4635500" cy="3708400"/>
          </a:xfrm>
          <a:prstGeom prst="rect">
            <a:avLst/>
          </a:prstGeom>
        </p:spPr>
      </p:pic>
      <p:sp>
        <p:nvSpPr>
          <p:cNvPr id="11" name="Content Placeholder 2">
            <a:extLst>
              <a:ext uri="{FF2B5EF4-FFF2-40B4-BE49-F238E27FC236}">
                <a16:creationId xmlns:a16="http://schemas.microsoft.com/office/drawing/2014/main" id="{44D36487-06DF-4F2E-555A-F39BE8E17B51}"/>
              </a:ext>
            </a:extLst>
          </p:cNvPr>
          <p:cNvSpPr>
            <a:spLocks noGrp="1"/>
          </p:cNvSpPr>
          <p:nvPr>
            <p:ph idx="1"/>
          </p:nvPr>
        </p:nvSpPr>
        <p:spPr>
          <a:xfrm>
            <a:off x="720000" y="2207623"/>
            <a:ext cx="3746412" cy="2442753"/>
          </a:xfrm>
          <a:prstGeom prst="rect">
            <a:avLst/>
          </a:prstGeom>
        </p:spPr>
        <p:txBody>
          <a:bodyPr wrap="none" lIns="0" tIns="0" rIns="0" bIns="0">
            <a:noAutofit/>
          </a:bodyPr>
          <a:lstStyle/>
          <a:p>
            <a:pPr marL="0" lvl="0" indent="0">
              <a:lnSpc>
                <a:spcPct val="100000"/>
              </a:lnSpc>
              <a:buClr>
                <a:srgbClr val="72215B"/>
              </a:buClr>
              <a:buNone/>
            </a:pPr>
            <a:r>
              <a:rPr lang="nl-NL" sz="2000">
                <a:solidFill>
                  <a:srgbClr val="4D4D4C"/>
                </a:solidFill>
              </a:rPr>
              <a:t>Klikken om de tekststijl van het model te bewerken</a:t>
            </a:r>
          </a:p>
          <a:p>
            <a:pPr marL="0" lvl="1" indent="0">
              <a:lnSpc>
                <a:spcPct val="100000"/>
              </a:lnSpc>
              <a:buClr>
                <a:srgbClr val="72215B"/>
              </a:buClr>
              <a:buNone/>
            </a:pPr>
            <a:r>
              <a:rPr lang="nl-NL" sz="2000">
                <a:solidFill>
                  <a:srgbClr val="4D4D4C"/>
                </a:solidFill>
              </a:rPr>
              <a:t>Tweede niveau</a:t>
            </a:r>
          </a:p>
          <a:p>
            <a:pPr marL="0" lvl="2" indent="0">
              <a:lnSpc>
                <a:spcPct val="100000"/>
              </a:lnSpc>
              <a:buClr>
                <a:srgbClr val="72215B"/>
              </a:buClr>
              <a:buNone/>
            </a:pPr>
            <a:r>
              <a:rPr lang="nl-NL" sz="2000">
                <a:solidFill>
                  <a:srgbClr val="4D4D4C"/>
                </a:solidFill>
              </a:rPr>
              <a:t>Derde niveau</a:t>
            </a:r>
          </a:p>
          <a:p>
            <a:pPr marL="0" lvl="3" indent="0">
              <a:lnSpc>
                <a:spcPct val="100000"/>
              </a:lnSpc>
              <a:buClr>
                <a:srgbClr val="72215B"/>
              </a:buClr>
              <a:buNone/>
            </a:pPr>
            <a:r>
              <a:rPr lang="nl-NL" sz="2000">
                <a:solidFill>
                  <a:srgbClr val="4D4D4C"/>
                </a:solidFill>
              </a:rPr>
              <a:t>Vierde niveau</a:t>
            </a:r>
          </a:p>
        </p:txBody>
      </p:sp>
      <p:sp>
        <p:nvSpPr>
          <p:cNvPr id="2" name="Title 1">
            <a:extLst>
              <a:ext uri="{FF2B5EF4-FFF2-40B4-BE49-F238E27FC236}">
                <a16:creationId xmlns:a16="http://schemas.microsoft.com/office/drawing/2014/main" id="{8035E8A3-D338-37D3-366C-E11A575BA1AC}"/>
              </a:ext>
            </a:extLst>
          </p:cNvPr>
          <p:cNvSpPr txBox="1">
            <a:spLocks/>
          </p:cNvSpPr>
          <p:nvPr userDrawn="1"/>
        </p:nvSpPr>
        <p:spPr>
          <a:xfrm>
            <a:off x="720000" y="624536"/>
            <a:ext cx="10830392" cy="736650"/>
          </a:xfrm>
          <a:prstGeom prst="rect">
            <a:avLst/>
          </a:prstGeom>
        </p:spPr>
        <p:txBody>
          <a:bodyPr vert="horz" lIns="0" tIns="0" rIns="0" bIns="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a:solidFill>
                  <a:srgbClr val="BBCE00"/>
                </a:solidFill>
                <a:latin typeface="Calibri" panose="020F0502020204030204" pitchFamily="34" charset="0"/>
                <a:cs typeface="Calibri" panose="020F0502020204030204" pitchFamily="34" charset="0"/>
              </a:rPr>
              <a:t>Het IEP team</a:t>
            </a:r>
          </a:p>
        </p:txBody>
      </p:sp>
      <p:pic>
        <p:nvPicPr>
          <p:cNvPr id="3" name="Picture 3" descr="A group of people smiling&#10;&#10;Description automatically generated with medium confidence">
            <a:extLst>
              <a:ext uri="{FF2B5EF4-FFF2-40B4-BE49-F238E27FC236}">
                <a16:creationId xmlns:a16="http://schemas.microsoft.com/office/drawing/2014/main" id="{77906714-9F3E-56ED-22CB-E3323E2BD49B}"/>
              </a:ext>
            </a:extLst>
          </p:cNvPr>
          <p:cNvPicPr>
            <a:picLocks noChangeAspect="1"/>
          </p:cNvPicPr>
          <p:nvPr userDrawn="1"/>
        </p:nvPicPr>
        <p:blipFill>
          <a:blip r:embed="rId2"/>
          <a:stretch>
            <a:fillRect/>
          </a:stretch>
        </p:blipFill>
        <p:spPr>
          <a:xfrm rot="360000">
            <a:off x="4027802" y="1574799"/>
            <a:ext cx="4635500" cy="3708400"/>
          </a:xfrm>
          <a:prstGeom prst="rect">
            <a:avLst/>
          </a:prstGeom>
        </p:spPr>
      </p:pic>
    </p:spTree>
    <p:extLst>
      <p:ext uri="{BB962C8B-B14F-4D97-AF65-F5344CB8AC3E}">
        <p14:creationId xmlns:p14="http://schemas.microsoft.com/office/powerpoint/2010/main" val="28046734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ay off slide">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625ED803-E3F7-2FB6-B1F5-4B2BEABC1D3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806" y="0"/>
            <a:ext cx="12188388" cy="6858000"/>
          </a:xfrm>
          <a:prstGeom prst="rect">
            <a:avLst/>
          </a:prstGeom>
        </p:spPr>
      </p:pic>
      <p:pic>
        <p:nvPicPr>
          <p:cNvPr id="2" name="Afbeelding 1">
            <a:extLst>
              <a:ext uri="{FF2B5EF4-FFF2-40B4-BE49-F238E27FC236}">
                <a16:creationId xmlns:a16="http://schemas.microsoft.com/office/drawing/2014/main" id="{A88C3B17-CB5B-BCCF-EAAC-9F545F409DE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806" y="0"/>
            <a:ext cx="12188388" cy="6858000"/>
          </a:xfrm>
          <a:prstGeom prst="rect">
            <a:avLst/>
          </a:prstGeom>
        </p:spPr>
      </p:pic>
    </p:spTree>
    <p:extLst>
      <p:ext uri="{BB962C8B-B14F-4D97-AF65-F5344CB8AC3E}">
        <p14:creationId xmlns:p14="http://schemas.microsoft.com/office/powerpoint/2010/main" val="6790993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Merkregel slide">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A9AE01E-0443-D770-BBBC-FE5C90B3182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806" y="0"/>
            <a:ext cx="12188388" cy="6858000"/>
          </a:xfrm>
          <a:prstGeom prst="rect">
            <a:avLst/>
          </a:prstGeom>
        </p:spPr>
      </p:pic>
      <p:pic>
        <p:nvPicPr>
          <p:cNvPr id="2" name="Afbeelding 1">
            <a:extLst>
              <a:ext uri="{FF2B5EF4-FFF2-40B4-BE49-F238E27FC236}">
                <a16:creationId xmlns:a16="http://schemas.microsoft.com/office/drawing/2014/main" id="{CB1A89B4-3E5D-FC16-089D-788BDE56127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806" y="0"/>
            <a:ext cx="12188388" cy="6858000"/>
          </a:xfrm>
          <a:prstGeom prst="rect">
            <a:avLst/>
          </a:prstGeom>
        </p:spPr>
      </p:pic>
    </p:spTree>
    <p:extLst>
      <p:ext uri="{BB962C8B-B14F-4D97-AF65-F5344CB8AC3E}">
        <p14:creationId xmlns:p14="http://schemas.microsoft.com/office/powerpoint/2010/main" val="28604947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Leg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17894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EAAD6-85C4-7647-984C-7A92D5F81BA4}"/>
              </a:ext>
            </a:extLst>
          </p:cNvPr>
          <p:cNvSpPr>
            <a:spLocks noGrp="1"/>
          </p:cNvSpPr>
          <p:nvPr>
            <p:ph type="title"/>
          </p:nvPr>
        </p:nvSpPr>
        <p:spPr/>
        <p:txBody>
          <a:bodyPr/>
          <a:lstStyle/>
          <a:p>
            <a:r>
              <a:rPr lang="nl-NL"/>
              <a:t>Klik om stijl te bewerken</a:t>
            </a:r>
            <a:endParaRPr lang="en-US"/>
          </a:p>
        </p:txBody>
      </p:sp>
      <p:sp>
        <p:nvSpPr>
          <p:cNvPr id="3" name="Content Placeholder 2">
            <a:extLst>
              <a:ext uri="{FF2B5EF4-FFF2-40B4-BE49-F238E27FC236}">
                <a16:creationId xmlns:a16="http://schemas.microsoft.com/office/drawing/2014/main" id="{B7ACE01F-FD64-E94E-979C-080ED0883DAD}"/>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a:extLst>
              <a:ext uri="{FF2B5EF4-FFF2-40B4-BE49-F238E27FC236}">
                <a16:creationId xmlns:a16="http://schemas.microsoft.com/office/drawing/2014/main" id="{1D49D23C-1643-0D4B-8A6E-668759BD139F}"/>
              </a:ext>
            </a:extLst>
          </p:cNvPr>
          <p:cNvSpPr>
            <a:spLocks noGrp="1"/>
          </p:cNvSpPr>
          <p:nvPr>
            <p:ph type="dt" sz="half" idx="10"/>
          </p:nvPr>
        </p:nvSpPr>
        <p:spPr/>
        <p:txBody>
          <a:bodyPr/>
          <a:lstStyle/>
          <a:p>
            <a:fld id="{B6A45005-21B5-5243-AE40-5F2B86D84F48}" type="datetimeFigureOut">
              <a:rPr lang="en-US" smtClean="0"/>
              <a:t>11/6/2023</a:t>
            </a:fld>
            <a:endParaRPr lang="en-US"/>
          </a:p>
        </p:txBody>
      </p:sp>
      <p:sp>
        <p:nvSpPr>
          <p:cNvPr id="5" name="Footer Placeholder 4">
            <a:extLst>
              <a:ext uri="{FF2B5EF4-FFF2-40B4-BE49-F238E27FC236}">
                <a16:creationId xmlns:a16="http://schemas.microsoft.com/office/drawing/2014/main" id="{C40687F9-3674-9D49-B708-1D85A6946A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432709-FE3C-984D-AFCC-2704F8E6DA93}"/>
              </a:ext>
            </a:extLst>
          </p:cNvPr>
          <p:cNvSpPr>
            <a:spLocks noGrp="1"/>
          </p:cNvSpPr>
          <p:nvPr>
            <p:ph type="sldNum" sz="quarter" idx="12"/>
          </p:nvPr>
        </p:nvSpPr>
        <p:spPr/>
        <p:txBody>
          <a:bodyPr/>
          <a:lstStyle/>
          <a:p>
            <a:fld id="{7DD177F2-6A0B-E343-959F-22597ACCECDE}" type="slidenum">
              <a:rPr lang="en-US" smtClean="0"/>
              <a:t>‹nr.›</a:t>
            </a:fld>
            <a:endParaRPr lang="en-US"/>
          </a:p>
        </p:txBody>
      </p:sp>
    </p:spTree>
    <p:extLst>
      <p:ext uri="{BB962C8B-B14F-4D97-AF65-F5344CB8AC3E}">
        <p14:creationId xmlns:p14="http://schemas.microsoft.com/office/powerpoint/2010/main" val="18329367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ussenslide Blanco">
    <p:spTree>
      <p:nvGrpSpPr>
        <p:cNvPr id="1" name=""/>
        <p:cNvGrpSpPr/>
        <p:nvPr/>
      </p:nvGrpSpPr>
      <p:grpSpPr>
        <a:xfrm>
          <a:off x="0" y="0"/>
          <a:ext cx="0" cy="0"/>
          <a:chOff x="0" y="0"/>
          <a:chExt cx="0" cy="0"/>
        </a:xfrm>
      </p:grpSpPr>
      <p:sp>
        <p:nvSpPr>
          <p:cNvPr id="4" name="Tijdelijke aanduiding voor afbeelding 3">
            <a:extLst>
              <a:ext uri="{FF2B5EF4-FFF2-40B4-BE49-F238E27FC236}">
                <a16:creationId xmlns:a16="http://schemas.microsoft.com/office/drawing/2014/main" id="{FA9E8A86-E3F7-02AD-200D-999F7C63E096}"/>
              </a:ext>
            </a:extLst>
          </p:cNvPr>
          <p:cNvSpPr>
            <a:spLocks noGrp="1"/>
          </p:cNvSpPr>
          <p:nvPr>
            <p:ph type="pic" sz="quarter" idx="13"/>
          </p:nvPr>
        </p:nvSpPr>
        <p:spPr>
          <a:xfrm>
            <a:off x="0" y="0"/>
            <a:ext cx="12192000" cy="6858000"/>
          </a:xfrm>
          <a:prstGeom prst="rect">
            <a:avLst/>
          </a:prstGeom>
        </p:spPr>
        <p:txBody>
          <a:bodyPr/>
          <a:lstStyle/>
          <a:p>
            <a:endParaRPr lang="nl-NL"/>
          </a:p>
        </p:txBody>
      </p:sp>
      <p:sp>
        <p:nvSpPr>
          <p:cNvPr id="3" name="Tijdelijke aanduiding voor inhoud 1">
            <a:extLst>
              <a:ext uri="{FF2B5EF4-FFF2-40B4-BE49-F238E27FC236}">
                <a16:creationId xmlns:a16="http://schemas.microsoft.com/office/drawing/2014/main" id="{B776E958-D487-5000-75F1-2DDC0603EFC9}"/>
              </a:ext>
            </a:extLst>
          </p:cNvPr>
          <p:cNvSpPr>
            <a:spLocks noGrp="1"/>
          </p:cNvSpPr>
          <p:nvPr>
            <p:ph idx="12" hasCustomPrompt="1"/>
          </p:nvPr>
        </p:nvSpPr>
        <p:spPr>
          <a:xfrm>
            <a:off x="521572" y="5286048"/>
            <a:ext cx="4706644" cy="878443"/>
          </a:xfrm>
          <a:prstGeom prst="roundRect">
            <a:avLst>
              <a:gd name="adj" fmla="val 6376"/>
            </a:avLst>
          </a:prstGeom>
          <a:solidFill>
            <a:schemeClr val="bg1"/>
          </a:solidFill>
        </p:spPr>
        <p:txBody>
          <a:bodyPr lIns="0" anchor="ctr"/>
          <a:lstStyle>
            <a:lvl1pPr marL="0" indent="0" algn="ctr">
              <a:buNone/>
              <a:defRPr sz="5000" b="1" i="0">
                <a:solidFill>
                  <a:srgbClr val="009BA8"/>
                </a:solidFill>
                <a:latin typeface="+mn-lt"/>
                <a:cs typeface="Calibri" panose="020F0502020204030204" pitchFamily="34" charset="0"/>
              </a:defRPr>
            </a:lvl1pPr>
          </a:lstStyle>
          <a:p>
            <a:r>
              <a:rPr lang="nl-NL"/>
              <a:t>Tekst tussenkop</a:t>
            </a:r>
          </a:p>
        </p:txBody>
      </p:sp>
    </p:spTree>
    <p:extLst>
      <p:ext uri="{BB962C8B-B14F-4D97-AF65-F5344CB8AC3E}">
        <p14:creationId xmlns:p14="http://schemas.microsoft.com/office/powerpoint/2010/main" val="2510361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9E3C6-48E6-A248-B272-74E7F11593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5F29E8-4FB9-3C4A-993C-EF8B9EBFD8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0A30076-6908-0E4D-A0B0-F05F3D0CF404}"/>
              </a:ext>
            </a:extLst>
          </p:cNvPr>
          <p:cNvSpPr>
            <a:spLocks noGrp="1"/>
          </p:cNvSpPr>
          <p:nvPr>
            <p:ph type="dt" sz="half" idx="10"/>
          </p:nvPr>
        </p:nvSpPr>
        <p:spPr/>
        <p:txBody>
          <a:bodyPr/>
          <a:lstStyle/>
          <a:p>
            <a:fld id="{B6A45005-21B5-5243-AE40-5F2B86D84F48}" type="datetimeFigureOut">
              <a:rPr lang="en-US" smtClean="0"/>
              <a:t>11/6/2023</a:t>
            </a:fld>
            <a:endParaRPr lang="en-US"/>
          </a:p>
        </p:txBody>
      </p:sp>
      <p:sp>
        <p:nvSpPr>
          <p:cNvPr id="5" name="Footer Placeholder 4">
            <a:extLst>
              <a:ext uri="{FF2B5EF4-FFF2-40B4-BE49-F238E27FC236}">
                <a16:creationId xmlns:a16="http://schemas.microsoft.com/office/drawing/2014/main" id="{80E3BD6A-FCEA-7849-938A-6244001DD5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8DE06-6025-FD4F-AEC0-DCE0EE7A2397}"/>
              </a:ext>
            </a:extLst>
          </p:cNvPr>
          <p:cNvSpPr>
            <a:spLocks noGrp="1"/>
          </p:cNvSpPr>
          <p:nvPr>
            <p:ph type="sldNum" sz="quarter" idx="12"/>
          </p:nvPr>
        </p:nvSpPr>
        <p:spPr/>
        <p:txBody>
          <a:bodyPr/>
          <a:lstStyle/>
          <a:p>
            <a:fld id="{7DD177F2-6A0B-E343-959F-22597ACCECDE}" type="slidenum">
              <a:rPr lang="en-US" smtClean="0"/>
              <a:t>‹nr.›</a:t>
            </a:fld>
            <a:endParaRPr lang="en-US"/>
          </a:p>
        </p:txBody>
      </p:sp>
    </p:spTree>
    <p:extLst>
      <p:ext uri="{BB962C8B-B14F-4D97-AF65-F5344CB8AC3E}">
        <p14:creationId xmlns:p14="http://schemas.microsoft.com/office/powerpoint/2010/main" val="26353916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D67EE5-6AD3-B442-941A-11CF8C2A3F2A}"/>
              </a:ext>
            </a:extLst>
          </p:cNvPr>
          <p:cNvSpPr>
            <a:spLocks noGrp="1"/>
          </p:cNvSpPr>
          <p:nvPr>
            <p:ph type="dt" sz="half" idx="10"/>
          </p:nvPr>
        </p:nvSpPr>
        <p:spPr/>
        <p:txBody>
          <a:bodyPr/>
          <a:lstStyle/>
          <a:p>
            <a:fld id="{B6A45005-21B5-5243-AE40-5F2B86D84F48}" type="datetimeFigureOut">
              <a:rPr lang="en-US" smtClean="0"/>
              <a:t>11/6/2023</a:t>
            </a:fld>
            <a:endParaRPr lang="en-US"/>
          </a:p>
        </p:txBody>
      </p:sp>
      <p:sp>
        <p:nvSpPr>
          <p:cNvPr id="3" name="Footer Placeholder 2">
            <a:extLst>
              <a:ext uri="{FF2B5EF4-FFF2-40B4-BE49-F238E27FC236}">
                <a16:creationId xmlns:a16="http://schemas.microsoft.com/office/drawing/2014/main" id="{17972F1F-482F-2141-9DC5-FBC8CEA049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293392-B6EB-4847-B739-CAEDFDD3785E}"/>
              </a:ext>
            </a:extLst>
          </p:cNvPr>
          <p:cNvSpPr>
            <a:spLocks noGrp="1"/>
          </p:cNvSpPr>
          <p:nvPr>
            <p:ph type="sldNum" sz="quarter" idx="12"/>
          </p:nvPr>
        </p:nvSpPr>
        <p:spPr/>
        <p:txBody>
          <a:bodyPr/>
          <a:lstStyle/>
          <a:p>
            <a:fld id="{7DD177F2-6A0B-E343-959F-22597ACCECDE}" type="slidenum">
              <a:rPr lang="en-US" smtClean="0"/>
              <a:t>‹nr.›</a:t>
            </a:fld>
            <a:endParaRPr lang="en-US"/>
          </a:p>
        </p:txBody>
      </p:sp>
    </p:spTree>
    <p:extLst>
      <p:ext uri="{BB962C8B-B14F-4D97-AF65-F5344CB8AC3E}">
        <p14:creationId xmlns:p14="http://schemas.microsoft.com/office/powerpoint/2010/main" val="23508983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verslide 1">
    <p:spTree>
      <p:nvGrpSpPr>
        <p:cNvPr id="1" name=""/>
        <p:cNvGrpSpPr/>
        <p:nvPr/>
      </p:nvGrpSpPr>
      <p:grpSpPr>
        <a:xfrm>
          <a:off x="0" y="0"/>
          <a:ext cx="0" cy="0"/>
          <a:chOff x="0" y="0"/>
          <a:chExt cx="0" cy="0"/>
        </a:xfrm>
      </p:grpSpPr>
      <p:pic>
        <p:nvPicPr>
          <p:cNvPr id="8" name="Afbeelding 7" descr="Afbeelding met kleding, persoon, Menselijk gezicht, meisje&#10;&#10;Automatisch gegenereerde beschrijving">
            <a:extLst>
              <a:ext uri="{FF2B5EF4-FFF2-40B4-BE49-F238E27FC236}">
                <a16:creationId xmlns:a16="http://schemas.microsoft.com/office/drawing/2014/main" id="{CDB85537-7E67-C9B9-0F2E-E532D0159A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jdelijke aanduiding voor inhoud 1">
            <a:extLst>
              <a:ext uri="{FF2B5EF4-FFF2-40B4-BE49-F238E27FC236}">
                <a16:creationId xmlns:a16="http://schemas.microsoft.com/office/drawing/2014/main" id="{61D68F6E-EC58-2F79-50FE-B15E2CB97A37}"/>
              </a:ext>
            </a:extLst>
          </p:cNvPr>
          <p:cNvSpPr>
            <a:spLocks noGrp="1"/>
          </p:cNvSpPr>
          <p:nvPr>
            <p:ph idx="11" hasCustomPrompt="1"/>
          </p:nvPr>
        </p:nvSpPr>
        <p:spPr>
          <a:xfrm>
            <a:off x="720253" y="4212719"/>
            <a:ext cx="10381589" cy="493644"/>
          </a:xfrm>
          <a:prstGeom prst="rect">
            <a:avLst/>
          </a:prstGeom>
        </p:spPr>
        <p:txBody>
          <a:bodyPr lIns="0"/>
          <a:lstStyle>
            <a:lvl1pPr marL="0" indent="0">
              <a:buNone/>
              <a:defRPr sz="4000" b="1" i="0">
                <a:solidFill>
                  <a:schemeClr val="bg1"/>
                </a:solidFill>
                <a:latin typeface="Calibri" panose="020F0502020204030204" pitchFamily="34" charset="0"/>
                <a:cs typeface="Calibri" panose="020F0502020204030204" pitchFamily="34" charset="0"/>
              </a:defRPr>
            </a:lvl1pPr>
          </a:lstStyle>
          <a:p>
            <a:r>
              <a:rPr lang="nl-NL"/>
              <a:t>Titel een regel. </a:t>
            </a:r>
            <a:r>
              <a:rPr lang="nl-NL" err="1"/>
              <a:t>Calibri</a:t>
            </a:r>
            <a:r>
              <a:rPr lang="nl-NL"/>
              <a:t> </a:t>
            </a:r>
            <a:r>
              <a:rPr lang="nl-NL" err="1"/>
              <a:t>bold</a:t>
            </a:r>
            <a:r>
              <a:rPr lang="nl-NL"/>
              <a:t> 40 </a:t>
            </a:r>
            <a:r>
              <a:rPr lang="nl-NL" err="1"/>
              <a:t>pt</a:t>
            </a:r>
            <a:r>
              <a:rPr lang="nl-NL"/>
              <a:t>.</a:t>
            </a:r>
          </a:p>
        </p:txBody>
      </p:sp>
      <p:sp>
        <p:nvSpPr>
          <p:cNvPr id="5" name="Tijdelijke aanduiding voor inhoud 1">
            <a:extLst>
              <a:ext uri="{FF2B5EF4-FFF2-40B4-BE49-F238E27FC236}">
                <a16:creationId xmlns:a16="http://schemas.microsoft.com/office/drawing/2014/main" id="{53D360E5-E2B2-00B3-2E55-E449DE160384}"/>
              </a:ext>
            </a:extLst>
          </p:cNvPr>
          <p:cNvSpPr>
            <a:spLocks noGrp="1"/>
          </p:cNvSpPr>
          <p:nvPr>
            <p:ph idx="12" hasCustomPrompt="1"/>
          </p:nvPr>
        </p:nvSpPr>
        <p:spPr>
          <a:xfrm>
            <a:off x="726133" y="3609667"/>
            <a:ext cx="2186749" cy="493644"/>
          </a:xfrm>
          <a:prstGeom prst="roundRect">
            <a:avLst>
              <a:gd name="adj" fmla="val 6376"/>
            </a:avLst>
          </a:prstGeom>
          <a:solidFill>
            <a:schemeClr val="bg1"/>
          </a:solidFill>
        </p:spPr>
        <p:txBody>
          <a:bodyPr lIns="0" anchor="ctr"/>
          <a:lstStyle>
            <a:lvl1pPr marL="0" indent="0" algn="ctr">
              <a:buNone/>
              <a:defRPr sz="1800" b="0" i="0">
                <a:solidFill>
                  <a:srgbClr val="009BA8"/>
                </a:solidFill>
                <a:latin typeface="+mn-lt"/>
                <a:cs typeface="Calibri" panose="020F0502020204030204" pitchFamily="34" charset="0"/>
              </a:defRPr>
            </a:lvl1pPr>
          </a:lstStyle>
          <a:p>
            <a:r>
              <a:rPr lang="nl-NL"/>
              <a:t>Naam Achternaam</a:t>
            </a:r>
          </a:p>
        </p:txBody>
      </p:sp>
    </p:spTree>
    <p:extLst>
      <p:ext uri="{BB962C8B-B14F-4D97-AF65-F5344CB8AC3E}">
        <p14:creationId xmlns:p14="http://schemas.microsoft.com/office/powerpoint/2010/main" val="16364814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verslide 2">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339D7EA6-AF9F-31DB-71B3-2727F80B407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ijdelijke aanduiding voor inhoud 1">
            <a:extLst>
              <a:ext uri="{FF2B5EF4-FFF2-40B4-BE49-F238E27FC236}">
                <a16:creationId xmlns:a16="http://schemas.microsoft.com/office/drawing/2014/main" id="{7D5FEF3B-A8A8-85F9-A928-5EFBBAE583A5}"/>
              </a:ext>
            </a:extLst>
          </p:cNvPr>
          <p:cNvSpPr>
            <a:spLocks noGrp="1"/>
          </p:cNvSpPr>
          <p:nvPr>
            <p:ph idx="12" hasCustomPrompt="1"/>
          </p:nvPr>
        </p:nvSpPr>
        <p:spPr>
          <a:xfrm>
            <a:off x="726133" y="3027659"/>
            <a:ext cx="2186749" cy="493644"/>
          </a:xfrm>
          <a:prstGeom prst="roundRect">
            <a:avLst>
              <a:gd name="adj" fmla="val 6376"/>
            </a:avLst>
          </a:prstGeom>
          <a:solidFill>
            <a:schemeClr val="bg1"/>
          </a:solidFill>
        </p:spPr>
        <p:txBody>
          <a:bodyPr lIns="0" anchor="ctr"/>
          <a:lstStyle>
            <a:lvl1pPr marL="0" indent="0" algn="ctr">
              <a:buNone/>
              <a:defRPr sz="1800" b="0" i="0">
                <a:solidFill>
                  <a:srgbClr val="009BA8"/>
                </a:solidFill>
                <a:latin typeface="+mn-lt"/>
                <a:cs typeface="Calibri" panose="020F0502020204030204" pitchFamily="34" charset="0"/>
              </a:defRPr>
            </a:lvl1pPr>
          </a:lstStyle>
          <a:p>
            <a:r>
              <a:rPr lang="nl-NL"/>
              <a:t>Naam Achternaam</a:t>
            </a:r>
          </a:p>
        </p:txBody>
      </p:sp>
      <p:sp>
        <p:nvSpPr>
          <p:cNvPr id="5" name="Tijdelijke aanduiding voor inhoud 1">
            <a:extLst>
              <a:ext uri="{FF2B5EF4-FFF2-40B4-BE49-F238E27FC236}">
                <a16:creationId xmlns:a16="http://schemas.microsoft.com/office/drawing/2014/main" id="{1F37C8B5-E31E-6B01-1B59-1E6A3738B68F}"/>
              </a:ext>
            </a:extLst>
          </p:cNvPr>
          <p:cNvSpPr>
            <a:spLocks noGrp="1"/>
          </p:cNvSpPr>
          <p:nvPr>
            <p:ph idx="11" hasCustomPrompt="1"/>
          </p:nvPr>
        </p:nvSpPr>
        <p:spPr>
          <a:xfrm>
            <a:off x="720253" y="3583517"/>
            <a:ext cx="10381589" cy="1231105"/>
          </a:xfrm>
          <a:prstGeom prst="rect">
            <a:avLst/>
          </a:prstGeom>
        </p:spPr>
        <p:txBody>
          <a:bodyPr lIns="0"/>
          <a:lstStyle>
            <a:lvl1pPr marL="0" indent="0">
              <a:buNone/>
              <a:defRPr sz="4000" b="1" i="0">
                <a:solidFill>
                  <a:schemeClr val="bg1"/>
                </a:solidFill>
                <a:latin typeface="Calibri" panose="020F0502020204030204" pitchFamily="34" charset="0"/>
                <a:cs typeface="Calibri" panose="020F0502020204030204" pitchFamily="34" charset="0"/>
              </a:defRPr>
            </a:lvl1pPr>
          </a:lstStyle>
          <a:p>
            <a:r>
              <a:rPr lang="nl-NL"/>
              <a:t>Titel van de presentatie over</a:t>
            </a:r>
          </a:p>
          <a:p>
            <a:r>
              <a:rPr lang="nl-NL"/>
              <a:t>twee regels. </a:t>
            </a:r>
            <a:r>
              <a:rPr lang="nl-NL" err="1"/>
              <a:t>Calibri</a:t>
            </a:r>
            <a:r>
              <a:rPr lang="nl-NL"/>
              <a:t> </a:t>
            </a:r>
            <a:r>
              <a:rPr lang="nl-NL" err="1"/>
              <a:t>bold</a:t>
            </a:r>
            <a:r>
              <a:rPr lang="nl-NL"/>
              <a:t> 40 </a:t>
            </a:r>
            <a:r>
              <a:rPr lang="nl-NL" err="1"/>
              <a:t>pt</a:t>
            </a:r>
            <a:r>
              <a:rPr lang="nl-NL"/>
              <a:t>.</a:t>
            </a:r>
          </a:p>
        </p:txBody>
      </p:sp>
    </p:spTree>
    <p:extLst>
      <p:ext uri="{BB962C8B-B14F-4D97-AF65-F5344CB8AC3E}">
        <p14:creationId xmlns:p14="http://schemas.microsoft.com/office/powerpoint/2010/main" val="8690957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ekst slide ">
    <p:spTree>
      <p:nvGrpSpPr>
        <p:cNvPr id="1" name=""/>
        <p:cNvGrpSpPr/>
        <p:nvPr/>
      </p:nvGrpSpPr>
      <p:grpSpPr>
        <a:xfrm>
          <a:off x="0" y="0"/>
          <a:ext cx="0" cy="0"/>
          <a:chOff x="0" y="0"/>
          <a:chExt cx="0" cy="0"/>
        </a:xfrm>
      </p:grpSpPr>
      <p:sp>
        <p:nvSpPr>
          <p:cNvPr id="10" name="Tijdelijke aanduiding voor inhoud 1">
            <a:extLst>
              <a:ext uri="{FF2B5EF4-FFF2-40B4-BE49-F238E27FC236}">
                <a16:creationId xmlns:a16="http://schemas.microsoft.com/office/drawing/2014/main" id="{C3C8637B-3C42-AE39-00C2-897B23025F3E}"/>
              </a:ext>
            </a:extLst>
          </p:cNvPr>
          <p:cNvSpPr>
            <a:spLocks noGrp="1"/>
          </p:cNvSpPr>
          <p:nvPr>
            <p:ph idx="11" hasCustomPrompt="1"/>
          </p:nvPr>
        </p:nvSpPr>
        <p:spPr>
          <a:xfrm>
            <a:off x="719999" y="590529"/>
            <a:ext cx="10381589" cy="493644"/>
          </a:xfrm>
          <a:prstGeom prst="rect">
            <a:avLst/>
          </a:prstGeom>
        </p:spPr>
        <p:txBody>
          <a:bodyPr lIns="0"/>
          <a:lstStyle>
            <a:lvl1pPr marL="0" indent="0">
              <a:buNone/>
              <a:defRPr sz="4000" b="1" i="0">
                <a:solidFill>
                  <a:srgbClr val="BCCF01"/>
                </a:solidFill>
                <a:latin typeface="Calibri" panose="020F0502020204030204" pitchFamily="34" charset="0"/>
                <a:cs typeface="Calibri" panose="020F0502020204030204" pitchFamily="34" charset="0"/>
              </a:defRPr>
            </a:lvl1pPr>
          </a:lstStyle>
          <a:p>
            <a:r>
              <a:rPr lang="nl-NL"/>
              <a:t>Kop invoegen</a:t>
            </a:r>
          </a:p>
        </p:txBody>
      </p:sp>
      <p:sp>
        <p:nvSpPr>
          <p:cNvPr id="12" name="Tijdelijke aanduiding voor inhoud 1">
            <a:extLst>
              <a:ext uri="{FF2B5EF4-FFF2-40B4-BE49-F238E27FC236}">
                <a16:creationId xmlns:a16="http://schemas.microsoft.com/office/drawing/2014/main" id="{F4983CEF-8FE9-C3D1-B343-FCBE46069AF4}"/>
              </a:ext>
            </a:extLst>
          </p:cNvPr>
          <p:cNvSpPr>
            <a:spLocks noGrp="1"/>
          </p:cNvSpPr>
          <p:nvPr>
            <p:ph idx="12" hasCustomPrompt="1"/>
          </p:nvPr>
        </p:nvSpPr>
        <p:spPr>
          <a:xfrm>
            <a:off x="720000" y="1763885"/>
            <a:ext cx="10381589" cy="3910774"/>
          </a:xfrm>
          <a:prstGeom prst="rect">
            <a:avLst/>
          </a:prstGeom>
        </p:spPr>
        <p:txBody>
          <a:bodyPr/>
          <a:lstStyle>
            <a:lvl1pPr marL="342900" indent="-342900">
              <a:buFont typeface="Arial" panose="020B0604020202020204" pitchFamily="34" charset="0"/>
              <a:buChar char="•"/>
              <a:defRPr sz="1200" b="0">
                <a:solidFill>
                  <a:srgbClr val="4D4D4C"/>
                </a:solidFill>
              </a:defRPr>
            </a:lvl1pPr>
            <a:lvl2pPr>
              <a:defRPr sz="2800"/>
            </a:lvl2pPr>
            <a:lvl3pPr>
              <a:defRPr sz="1600"/>
            </a:lvl3pPr>
          </a:lstStyle>
          <a:p>
            <a:pPr marL="0" indent="0">
              <a:lnSpc>
                <a:spcPct val="100000"/>
              </a:lnSpc>
              <a:buClr>
                <a:srgbClr val="72215B"/>
              </a:buClr>
              <a:buNone/>
            </a:pPr>
            <a:r>
              <a:rPr lang="en-US" sz="2000" b="1">
                <a:solidFill>
                  <a:srgbClr val="4D4D4C"/>
                </a:solidFill>
              </a:rPr>
              <a:t>De slides </a:t>
            </a:r>
            <a:r>
              <a:rPr lang="en-US" sz="2000" b="1" err="1">
                <a:solidFill>
                  <a:srgbClr val="4D4D4C"/>
                </a:solidFill>
              </a:rPr>
              <a:t>waarop</a:t>
            </a:r>
            <a:r>
              <a:rPr lang="en-US" sz="2000" b="1">
                <a:solidFill>
                  <a:srgbClr val="4D4D4C"/>
                </a:solidFill>
              </a:rPr>
              <a:t> je je </a:t>
            </a:r>
            <a:r>
              <a:rPr lang="en-US" sz="2000" b="1" err="1">
                <a:solidFill>
                  <a:srgbClr val="4D4D4C"/>
                </a:solidFill>
              </a:rPr>
              <a:t>tekst</a:t>
            </a:r>
            <a:r>
              <a:rPr lang="en-US" sz="2000" b="1">
                <a:solidFill>
                  <a:srgbClr val="4D4D4C"/>
                </a:solidFill>
              </a:rPr>
              <a:t> </a:t>
            </a:r>
            <a:r>
              <a:rPr lang="en-US" sz="2000" b="1" err="1">
                <a:solidFill>
                  <a:srgbClr val="4D4D4C"/>
                </a:solidFill>
              </a:rPr>
              <a:t>kwijt</a:t>
            </a:r>
            <a:r>
              <a:rPr lang="en-US" sz="2000" b="1">
                <a:solidFill>
                  <a:srgbClr val="4D4D4C"/>
                </a:solidFill>
              </a:rPr>
              <a:t> </a:t>
            </a:r>
            <a:r>
              <a:rPr lang="en-US" sz="2000" b="1" err="1">
                <a:solidFill>
                  <a:srgbClr val="4D4D4C"/>
                </a:solidFill>
              </a:rPr>
              <a:t>kunt</a:t>
            </a:r>
            <a:r>
              <a:rPr lang="en-US" sz="2000" b="1">
                <a:solidFill>
                  <a:srgbClr val="4D4D4C"/>
                </a:solidFill>
              </a:rPr>
              <a:t> </a:t>
            </a:r>
            <a:r>
              <a:rPr lang="en-US" sz="2000" b="1" err="1">
                <a:solidFill>
                  <a:srgbClr val="4D4D4C"/>
                </a:solidFill>
              </a:rPr>
              <a:t>zijn</a:t>
            </a:r>
            <a:r>
              <a:rPr lang="en-US" sz="2000" b="1">
                <a:solidFill>
                  <a:srgbClr val="4D4D4C"/>
                </a:solidFill>
              </a:rPr>
              <a:t> er in 3 </a:t>
            </a:r>
            <a:r>
              <a:rPr lang="en-US" sz="2000" b="1" err="1">
                <a:solidFill>
                  <a:srgbClr val="4D4D4C"/>
                </a:solidFill>
              </a:rPr>
              <a:t>varianten</a:t>
            </a:r>
            <a:r>
              <a:rPr lang="en-US" sz="2000" b="1">
                <a:solidFill>
                  <a:srgbClr val="4D4D4C"/>
                </a:solidFill>
              </a:rPr>
              <a:t>:</a:t>
            </a:r>
          </a:p>
          <a:p>
            <a:pPr lvl="0">
              <a:lnSpc>
                <a:spcPct val="100000"/>
              </a:lnSpc>
              <a:buClr>
                <a:srgbClr val="009BA8"/>
              </a:buClr>
            </a:pPr>
            <a:r>
              <a:rPr lang="en-US" sz="2000">
                <a:solidFill>
                  <a:srgbClr val="4D4D4C"/>
                </a:solidFill>
              </a:rPr>
              <a:t>Met pay-off “</a:t>
            </a:r>
            <a:r>
              <a:rPr lang="en-US" sz="2000" err="1">
                <a:solidFill>
                  <a:srgbClr val="4D4D4C"/>
                </a:solidFill>
              </a:rPr>
              <a:t>groei</a:t>
            </a:r>
            <a:r>
              <a:rPr lang="en-US" sz="2000">
                <a:solidFill>
                  <a:srgbClr val="4D4D4C"/>
                </a:solidFill>
              </a:rPr>
              <a:t> in </a:t>
            </a:r>
            <a:r>
              <a:rPr lang="en-US" sz="2000" err="1">
                <a:solidFill>
                  <a:srgbClr val="4D4D4C"/>
                </a:solidFill>
              </a:rPr>
              <a:t>zicht</a:t>
            </a:r>
            <a:r>
              <a:rPr lang="en-US" sz="2000">
                <a:solidFill>
                  <a:srgbClr val="4D4D4C"/>
                </a:solidFill>
              </a:rPr>
              <a:t>”, </a:t>
            </a:r>
            <a:r>
              <a:rPr lang="en-US" sz="2000" err="1">
                <a:solidFill>
                  <a:srgbClr val="4D4D4C"/>
                </a:solidFill>
              </a:rPr>
              <a:t>merkregel</a:t>
            </a:r>
            <a:r>
              <a:rPr lang="en-US" sz="2000">
                <a:solidFill>
                  <a:srgbClr val="4D4D4C"/>
                </a:solidFill>
              </a:rPr>
              <a:t> </a:t>
            </a:r>
            <a:r>
              <a:rPr lang="en-US" sz="2000" err="1">
                <a:solidFill>
                  <a:srgbClr val="4D4D4C"/>
                </a:solidFill>
              </a:rPr>
              <a:t>en</a:t>
            </a:r>
            <a:r>
              <a:rPr lang="en-US" sz="2000">
                <a:solidFill>
                  <a:srgbClr val="4D4D4C"/>
                </a:solidFill>
              </a:rPr>
              <a:t> </a:t>
            </a:r>
            <a:r>
              <a:rPr lang="en-US" sz="2000" err="1">
                <a:solidFill>
                  <a:srgbClr val="4D4D4C"/>
                </a:solidFill>
              </a:rPr>
              <a:t>blaadjes</a:t>
            </a:r>
            <a:r>
              <a:rPr lang="en-US" sz="2000">
                <a:solidFill>
                  <a:srgbClr val="4D4D4C"/>
                </a:solidFill>
              </a:rPr>
              <a:t> &gt; </a:t>
            </a:r>
            <a:r>
              <a:rPr lang="en-US" sz="2000" err="1">
                <a:solidFill>
                  <a:srgbClr val="4D4D4C"/>
                </a:solidFill>
              </a:rPr>
              <a:t>standaard</a:t>
            </a:r>
            <a:r>
              <a:rPr lang="en-US" sz="2000">
                <a:solidFill>
                  <a:srgbClr val="4D4D4C"/>
                </a:solidFill>
              </a:rPr>
              <a:t> </a:t>
            </a:r>
            <a:r>
              <a:rPr lang="en-US" sz="2000" err="1">
                <a:solidFill>
                  <a:srgbClr val="4D4D4C"/>
                </a:solidFill>
              </a:rPr>
              <a:t>ingesteld</a:t>
            </a:r>
            <a:endParaRPr lang="en-US" sz="2000">
              <a:solidFill>
                <a:srgbClr val="4D4D4C"/>
              </a:solidFill>
            </a:endParaRPr>
          </a:p>
          <a:p>
            <a:pPr lvl="0">
              <a:lnSpc>
                <a:spcPct val="100000"/>
              </a:lnSpc>
              <a:buClr>
                <a:srgbClr val="009BA8"/>
              </a:buClr>
            </a:pPr>
            <a:r>
              <a:rPr lang="en-US" sz="2000">
                <a:solidFill>
                  <a:srgbClr val="4D4D4C"/>
                </a:solidFill>
              </a:rPr>
              <a:t>Met pay-off “</a:t>
            </a:r>
            <a:r>
              <a:rPr lang="en-US" sz="2000" err="1">
                <a:solidFill>
                  <a:srgbClr val="4D4D4C"/>
                </a:solidFill>
              </a:rPr>
              <a:t>groei</a:t>
            </a:r>
            <a:r>
              <a:rPr lang="en-US" sz="2000">
                <a:solidFill>
                  <a:srgbClr val="4D4D4C"/>
                </a:solidFill>
              </a:rPr>
              <a:t> in </a:t>
            </a:r>
            <a:r>
              <a:rPr lang="en-US" sz="2000" err="1">
                <a:solidFill>
                  <a:srgbClr val="4D4D4C"/>
                </a:solidFill>
              </a:rPr>
              <a:t>zicht</a:t>
            </a:r>
            <a:r>
              <a:rPr lang="en-US" sz="2000">
                <a:solidFill>
                  <a:srgbClr val="4D4D4C"/>
                </a:solidFill>
              </a:rPr>
              <a:t>” </a:t>
            </a:r>
            <a:r>
              <a:rPr lang="en-US" sz="2000" err="1">
                <a:solidFill>
                  <a:srgbClr val="4D4D4C"/>
                </a:solidFill>
              </a:rPr>
              <a:t>en</a:t>
            </a:r>
            <a:r>
              <a:rPr lang="en-US" sz="2000">
                <a:solidFill>
                  <a:srgbClr val="4D4D4C"/>
                </a:solidFill>
              </a:rPr>
              <a:t> </a:t>
            </a:r>
            <a:r>
              <a:rPr lang="en-US" sz="2000" err="1">
                <a:solidFill>
                  <a:srgbClr val="4D4D4C"/>
                </a:solidFill>
              </a:rPr>
              <a:t>blaadjes</a:t>
            </a:r>
            <a:r>
              <a:rPr lang="en-US" sz="2000">
                <a:solidFill>
                  <a:srgbClr val="4D4D4C"/>
                </a:solidFill>
              </a:rPr>
              <a:t> &gt; </a:t>
            </a:r>
            <a:r>
              <a:rPr lang="en-US" sz="2000" err="1">
                <a:solidFill>
                  <a:srgbClr val="4D4D4C"/>
                </a:solidFill>
              </a:rPr>
              <a:t>voor</a:t>
            </a:r>
            <a:r>
              <a:rPr lang="en-US" sz="2000">
                <a:solidFill>
                  <a:srgbClr val="4D4D4C"/>
                </a:solidFill>
              </a:rPr>
              <a:t> wat </a:t>
            </a:r>
            <a:r>
              <a:rPr lang="en-US" sz="2000" err="1">
                <a:solidFill>
                  <a:srgbClr val="4D4D4C"/>
                </a:solidFill>
              </a:rPr>
              <a:t>meer</a:t>
            </a:r>
            <a:r>
              <a:rPr lang="en-US" sz="2000">
                <a:solidFill>
                  <a:srgbClr val="4D4D4C"/>
                </a:solidFill>
              </a:rPr>
              <a:t> </a:t>
            </a:r>
            <a:r>
              <a:rPr lang="en-US" sz="2000" err="1">
                <a:solidFill>
                  <a:srgbClr val="4D4D4C"/>
                </a:solidFill>
              </a:rPr>
              <a:t>lucht</a:t>
            </a:r>
            <a:r>
              <a:rPr lang="en-US" sz="2000">
                <a:solidFill>
                  <a:srgbClr val="4D4D4C"/>
                </a:solidFill>
              </a:rPr>
              <a:t> </a:t>
            </a:r>
            <a:r>
              <a:rPr lang="en-US" sz="2000" err="1">
                <a:solidFill>
                  <a:srgbClr val="4D4D4C"/>
                </a:solidFill>
              </a:rPr>
              <a:t>onderin</a:t>
            </a:r>
            <a:endParaRPr lang="en-US" sz="2000">
              <a:solidFill>
                <a:srgbClr val="4D4D4C"/>
              </a:solidFill>
            </a:endParaRPr>
          </a:p>
          <a:p>
            <a:pPr lvl="0">
              <a:lnSpc>
                <a:spcPct val="100000"/>
              </a:lnSpc>
              <a:buClr>
                <a:srgbClr val="009BA8"/>
              </a:buClr>
            </a:pPr>
            <a:r>
              <a:rPr lang="en-US" sz="2000">
                <a:solidFill>
                  <a:srgbClr val="4D4D4C"/>
                </a:solidFill>
              </a:rPr>
              <a:t>Met </a:t>
            </a:r>
            <a:r>
              <a:rPr lang="en-US" sz="2000" err="1">
                <a:solidFill>
                  <a:srgbClr val="4D4D4C"/>
                </a:solidFill>
              </a:rPr>
              <a:t>alleen</a:t>
            </a:r>
            <a:r>
              <a:rPr lang="en-US" sz="2000">
                <a:solidFill>
                  <a:srgbClr val="4D4D4C"/>
                </a:solidFill>
              </a:rPr>
              <a:t> de </a:t>
            </a:r>
            <a:r>
              <a:rPr lang="en-US" sz="2000" err="1">
                <a:solidFill>
                  <a:srgbClr val="4D4D4C"/>
                </a:solidFill>
              </a:rPr>
              <a:t>blaadjes</a:t>
            </a:r>
            <a:r>
              <a:rPr lang="en-US" sz="2000">
                <a:solidFill>
                  <a:srgbClr val="4D4D4C"/>
                </a:solidFill>
              </a:rPr>
              <a:t> </a:t>
            </a:r>
            <a:r>
              <a:rPr lang="en-US" sz="2000" err="1">
                <a:solidFill>
                  <a:srgbClr val="4D4D4C"/>
                </a:solidFill>
              </a:rPr>
              <a:t>rechts</a:t>
            </a:r>
            <a:endParaRPr lang="en-US" sz="2000">
              <a:solidFill>
                <a:srgbClr val="4D4D4C"/>
              </a:solidFill>
            </a:endParaRPr>
          </a:p>
          <a:p>
            <a:pPr lvl="0">
              <a:lnSpc>
                <a:spcPct val="100000"/>
              </a:lnSpc>
              <a:buClr>
                <a:srgbClr val="009BA8"/>
              </a:buClr>
            </a:pPr>
            <a:r>
              <a:rPr lang="en-US" sz="2000" err="1">
                <a:solidFill>
                  <a:srgbClr val="4D4D4C"/>
                </a:solidFill>
              </a:rPr>
              <a:t>Wordt</a:t>
            </a:r>
            <a:r>
              <a:rPr lang="en-US" sz="2000">
                <a:solidFill>
                  <a:srgbClr val="4D4D4C"/>
                </a:solidFill>
              </a:rPr>
              <a:t> het heel </a:t>
            </a:r>
            <a:r>
              <a:rPr lang="en-US" sz="2000" err="1">
                <a:solidFill>
                  <a:srgbClr val="4D4D4C"/>
                </a:solidFill>
              </a:rPr>
              <a:t>druk</a:t>
            </a:r>
            <a:r>
              <a:rPr lang="en-US" sz="2000">
                <a:solidFill>
                  <a:srgbClr val="4D4D4C"/>
                </a:solidFill>
              </a:rPr>
              <a:t> op je </a:t>
            </a:r>
            <a:r>
              <a:rPr lang="en-US" sz="2000" err="1">
                <a:solidFill>
                  <a:srgbClr val="4D4D4C"/>
                </a:solidFill>
              </a:rPr>
              <a:t>pagina</a:t>
            </a:r>
            <a:r>
              <a:rPr lang="en-US" sz="2000">
                <a:solidFill>
                  <a:srgbClr val="4D4D4C"/>
                </a:solidFill>
              </a:rPr>
              <a:t> </a:t>
            </a:r>
            <a:r>
              <a:rPr lang="en-US" sz="2000" err="1">
                <a:solidFill>
                  <a:srgbClr val="4D4D4C"/>
                </a:solidFill>
              </a:rPr>
              <a:t>kies</a:t>
            </a:r>
            <a:r>
              <a:rPr lang="en-US" sz="2000">
                <a:solidFill>
                  <a:srgbClr val="4D4D4C"/>
                </a:solidFill>
              </a:rPr>
              <a:t> dan </a:t>
            </a:r>
            <a:r>
              <a:rPr lang="en-US" sz="2000" err="1">
                <a:solidFill>
                  <a:srgbClr val="4D4D4C"/>
                </a:solidFill>
              </a:rPr>
              <a:t>voor</a:t>
            </a:r>
            <a:r>
              <a:rPr lang="en-US" sz="2000">
                <a:solidFill>
                  <a:srgbClr val="4D4D4C"/>
                </a:solidFill>
              </a:rPr>
              <a:t> </a:t>
            </a:r>
            <a:r>
              <a:rPr lang="en-US" sz="2000" err="1">
                <a:solidFill>
                  <a:srgbClr val="4D4D4C"/>
                </a:solidFill>
              </a:rPr>
              <a:t>een</a:t>
            </a:r>
            <a:r>
              <a:rPr lang="en-US" sz="2000">
                <a:solidFill>
                  <a:srgbClr val="4D4D4C"/>
                </a:solidFill>
              </a:rPr>
              <a:t> </a:t>
            </a:r>
            <a:r>
              <a:rPr lang="en-US" sz="2000" err="1">
                <a:solidFill>
                  <a:srgbClr val="4D4D4C"/>
                </a:solidFill>
              </a:rPr>
              <a:t>volledig</a:t>
            </a:r>
            <a:r>
              <a:rPr lang="en-US" sz="2000">
                <a:solidFill>
                  <a:srgbClr val="4D4D4C"/>
                </a:solidFill>
              </a:rPr>
              <a:t> </a:t>
            </a:r>
            <a:r>
              <a:rPr lang="en-US" sz="2000" err="1">
                <a:solidFill>
                  <a:srgbClr val="4D4D4C"/>
                </a:solidFill>
              </a:rPr>
              <a:t>witte</a:t>
            </a:r>
            <a:r>
              <a:rPr lang="en-US" sz="2000">
                <a:solidFill>
                  <a:srgbClr val="4D4D4C"/>
                </a:solidFill>
              </a:rPr>
              <a:t> </a:t>
            </a:r>
            <a:r>
              <a:rPr lang="en-US" sz="2000" err="1">
                <a:solidFill>
                  <a:srgbClr val="4D4D4C"/>
                </a:solidFill>
              </a:rPr>
              <a:t>achtergrond</a:t>
            </a:r>
            <a:r>
              <a:rPr lang="en-US" sz="2000">
                <a:solidFill>
                  <a:srgbClr val="4D4D4C"/>
                </a:solidFill>
              </a:rPr>
              <a:t> of </a:t>
            </a:r>
            <a:r>
              <a:rPr lang="en-US" sz="2000" err="1">
                <a:solidFill>
                  <a:srgbClr val="4D4D4C"/>
                </a:solidFill>
              </a:rPr>
              <a:t>plaats</a:t>
            </a:r>
            <a:r>
              <a:rPr lang="en-US" sz="2000">
                <a:solidFill>
                  <a:srgbClr val="4D4D4C"/>
                </a:solidFill>
              </a:rPr>
              <a:t> </a:t>
            </a:r>
            <a:r>
              <a:rPr lang="en-US" sz="2000" err="1">
                <a:solidFill>
                  <a:srgbClr val="4D4D4C"/>
                </a:solidFill>
              </a:rPr>
              <a:t>een</a:t>
            </a:r>
            <a:r>
              <a:rPr lang="en-US" sz="2000">
                <a:solidFill>
                  <a:srgbClr val="4D4D4C"/>
                </a:solidFill>
              </a:rPr>
              <a:t> </a:t>
            </a:r>
            <a:r>
              <a:rPr lang="en-US" sz="2000" err="1">
                <a:solidFill>
                  <a:srgbClr val="4D4D4C"/>
                </a:solidFill>
              </a:rPr>
              <a:t>deel</a:t>
            </a:r>
            <a:r>
              <a:rPr lang="en-US" sz="2000">
                <a:solidFill>
                  <a:srgbClr val="4D4D4C"/>
                </a:solidFill>
              </a:rPr>
              <a:t> van je </a:t>
            </a:r>
            <a:r>
              <a:rPr lang="en-US" sz="2000" err="1">
                <a:solidFill>
                  <a:srgbClr val="4D4D4C"/>
                </a:solidFill>
              </a:rPr>
              <a:t>inhoud</a:t>
            </a:r>
            <a:r>
              <a:rPr lang="en-US" sz="2000">
                <a:solidFill>
                  <a:srgbClr val="4D4D4C"/>
                </a:solidFill>
              </a:rPr>
              <a:t> </a:t>
            </a:r>
            <a:r>
              <a:rPr lang="en-US" sz="2000" err="1">
                <a:solidFill>
                  <a:srgbClr val="4D4D4C"/>
                </a:solidFill>
              </a:rPr>
              <a:t>gewoon</a:t>
            </a:r>
            <a:r>
              <a:rPr lang="en-US" sz="2000">
                <a:solidFill>
                  <a:srgbClr val="4D4D4C"/>
                </a:solidFill>
              </a:rPr>
              <a:t> op </a:t>
            </a:r>
            <a:r>
              <a:rPr lang="en-US" sz="2000" err="1">
                <a:solidFill>
                  <a:srgbClr val="4D4D4C"/>
                </a:solidFill>
              </a:rPr>
              <a:t>een</a:t>
            </a:r>
            <a:r>
              <a:rPr lang="en-US" sz="2000">
                <a:solidFill>
                  <a:srgbClr val="4D4D4C"/>
                </a:solidFill>
              </a:rPr>
              <a:t> </a:t>
            </a:r>
            <a:r>
              <a:rPr lang="en-US" sz="2000" err="1">
                <a:solidFill>
                  <a:srgbClr val="4D4D4C"/>
                </a:solidFill>
              </a:rPr>
              <a:t>volgende</a:t>
            </a:r>
            <a:r>
              <a:rPr lang="en-US" sz="2000">
                <a:solidFill>
                  <a:srgbClr val="4D4D4C"/>
                </a:solidFill>
              </a:rPr>
              <a:t> slide.</a:t>
            </a:r>
          </a:p>
          <a:p>
            <a:endParaRPr lang="nl-NL" sz="2000"/>
          </a:p>
          <a:p>
            <a:endParaRPr lang="nl-NL" sz="2000">
              <a:solidFill>
                <a:srgbClr val="4D4D4C"/>
              </a:solidFill>
            </a:endParaRPr>
          </a:p>
          <a:p>
            <a:endParaRPr lang="nl-NL"/>
          </a:p>
        </p:txBody>
      </p:sp>
    </p:spTree>
    <p:extLst>
      <p:ext uri="{BB962C8B-B14F-4D97-AF65-F5344CB8AC3E}">
        <p14:creationId xmlns:p14="http://schemas.microsoft.com/office/powerpoint/2010/main" val="11307497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ekst en beeld links">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C1F64540-EFD2-097C-A9D0-3B40E46D41CC}"/>
              </a:ext>
            </a:extLst>
          </p:cNvPr>
          <p:cNvSpPr>
            <a:spLocks noGrp="1"/>
          </p:cNvSpPr>
          <p:nvPr>
            <p:ph idx="11" hasCustomPrompt="1"/>
          </p:nvPr>
        </p:nvSpPr>
        <p:spPr>
          <a:xfrm>
            <a:off x="719999" y="590529"/>
            <a:ext cx="10381589" cy="493644"/>
          </a:xfrm>
          <a:prstGeom prst="rect">
            <a:avLst/>
          </a:prstGeom>
        </p:spPr>
        <p:txBody>
          <a:bodyPr lIns="0"/>
          <a:lstStyle>
            <a:lvl1pPr marL="0" indent="0">
              <a:buNone/>
              <a:defRPr sz="4000" b="1" i="0">
                <a:solidFill>
                  <a:srgbClr val="BCCF01"/>
                </a:solidFill>
                <a:latin typeface="Calibri" panose="020F0502020204030204" pitchFamily="34" charset="0"/>
                <a:cs typeface="Calibri" panose="020F0502020204030204" pitchFamily="34" charset="0"/>
              </a:defRPr>
            </a:lvl1pPr>
          </a:lstStyle>
          <a:p>
            <a:r>
              <a:rPr lang="nl-NL"/>
              <a:t>Slide met tekst en afbeelding 1</a:t>
            </a:r>
          </a:p>
        </p:txBody>
      </p:sp>
      <p:sp>
        <p:nvSpPr>
          <p:cNvPr id="14" name="Tijdelijke aanduiding voor tekst 12">
            <a:extLst>
              <a:ext uri="{FF2B5EF4-FFF2-40B4-BE49-F238E27FC236}">
                <a16:creationId xmlns:a16="http://schemas.microsoft.com/office/drawing/2014/main" id="{DA1A635E-6CDE-117A-9AC6-EC752AC4D5D5}"/>
              </a:ext>
            </a:extLst>
          </p:cNvPr>
          <p:cNvSpPr>
            <a:spLocks noGrp="1"/>
          </p:cNvSpPr>
          <p:nvPr>
            <p:ph type="body" sz="quarter" idx="13" hasCustomPrompt="1"/>
          </p:nvPr>
        </p:nvSpPr>
        <p:spPr>
          <a:xfrm>
            <a:off x="719999" y="4479869"/>
            <a:ext cx="3786326" cy="592137"/>
          </a:xfrm>
          <a:prstGeom prst="rect">
            <a:avLst/>
          </a:prstGeom>
        </p:spPr>
        <p:txBody>
          <a:bodyPr lIns="0"/>
          <a:lstStyle>
            <a:lvl1pPr marL="0" indent="0">
              <a:lnSpc>
                <a:spcPct val="100000"/>
              </a:lnSpc>
              <a:buNone/>
              <a:defRPr sz="1500" i="1">
                <a:solidFill>
                  <a:srgbClr val="8A8B8A"/>
                </a:solidFill>
              </a:defRPr>
            </a:lvl1pPr>
            <a:lvl2pPr marL="457200" indent="0">
              <a:lnSpc>
                <a:spcPct val="100000"/>
              </a:lnSpc>
              <a:buNone/>
              <a:defRPr sz="1500"/>
            </a:lvl2pPr>
            <a:lvl3pPr marL="914400" indent="0">
              <a:lnSpc>
                <a:spcPct val="100000"/>
              </a:lnSpc>
              <a:buNone/>
              <a:defRPr sz="1500"/>
            </a:lvl3pPr>
            <a:lvl4pPr marL="1371600" indent="0">
              <a:lnSpc>
                <a:spcPct val="100000"/>
              </a:lnSpc>
              <a:buNone/>
              <a:defRPr sz="1500"/>
            </a:lvl4pPr>
            <a:lvl5pPr marL="1828800" indent="0">
              <a:lnSpc>
                <a:spcPct val="100000"/>
              </a:lnSpc>
              <a:buNone/>
              <a:defRPr sz="1500"/>
            </a:lvl5pPr>
          </a:lstStyle>
          <a:p>
            <a:pPr lvl="0"/>
            <a:r>
              <a:rPr lang="nl-NL"/>
              <a:t>Ondertitel bij de afbeelding &gt; </a:t>
            </a:r>
            <a:r>
              <a:rPr lang="nl-NL" err="1"/>
              <a:t>Calibri</a:t>
            </a:r>
            <a:r>
              <a:rPr lang="nl-NL"/>
              <a:t> light Italic, 15 </a:t>
            </a:r>
            <a:r>
              <a:rPr lang="nl-NL" err="1"/>
              <a:t>pt</a:t>
            </a:r>
            <a:r>
              <a:rPr lang="nl-NL"/>
              <a:t>. Grijs #8A8B8A – regelafstand 1 </a:t>
            </a:r>
            <a:r>
              <a:rPr lang="nl-NL" err="1"/>
              <a:t>pt</a:t>
            </a:r>
            <a:r>
              <a:rPr lang="nl-NL"/>
              <a:t>.</a:t>
            </a:r>
          </a:p>
        </p:txBody>
      </p:sp>
      <p:sp>
        <p:nvSpPr>
          <p:cNvPr id="22" name="Tijdelijke aanduiding voor afbeelding 15">
            <a:extLst>
              <a:ext uri="{FF2B5EF4-FFF2-40B4-BE49-F238E27FC236}">
                <a16:creationId xmlns:a16="http://schemas.microsoft.com/office/drawing/2014/main" id="{9830A865-F8E0-9622-A057-708B08198E9F}"/>
              </a:ext>
            </a:extLst>
          </p:cNvPr>
          <p:cNvSpPr>
            <a:spLocks noGrp="1"/>
          </p:cNvSpPr>
          <p:nvPr>
            <p:ph type="pic" sz="quarter" idx="14"/>
          </p:nvPr>
        </p:nvSpPr>
        <p:spPr>
          <a:xfrm>
            <a:off x="719999" y="1851791"/>
            <a:ext cx="3718528" cy="2569397"/>
          </a:xfrm>
          <a:prstGeom prst="rect">
            <a:avLst/>
          </a:prstGeom>
        </p:spPr>
        <p:txBody>
          <a:bodyPr/>
          <a:lstStyle/>
          <a:p>
            <a:endParaRPr lang="nl-NL"/>
          </a:p>
        </p:txBody>
      </p:sp>
      <p:sp>
        <p:nvSpPr>
          <p:cNvPr id="24" name="Tijdelijke aanduiding voor tekst 23">
            <a:extLst>
              <a:ext uri="{FF2B5EF4-FFF2-40B4-BE49-F238E27FC236}">
                <a16:creationId xmlns:a16="http://schemas.microsoft.com/office/drawing/2014/main" id="{D37F471F-4795-A7DB-C3F6-1A52FF2CC8F0}"/>
              </a:ext>
            </a:extLst>
          </p:cNvPr>
          <p:cNvSpPr>
            <a:spLocks noGrp="1"/>
          </p:cNvSpPr>
          <p:nvPr>
            <p:ph type="body" sz="quarter" idx="15" hasCustomPrompt="1"/>
          </p:nvPr>
        </p:nvSpPr>
        <p:spPr>
          <a:xfrm>
            <a:off x="4835525" y="1769308"/>
            <a:ext cx="6338242" cy="3911600"/>
          </a:xfrm>
          <a:prstGeom prst="rect">
            <a:avLst/>
          </a:prstGeom>
        </p:spPr>
        <p:txBody>
          <a:bodyPr/>
          <a:lstStyle>
            <a:lvl1pPr marL="0" indent="0">
              <a:buNone/>
              <a:defRPr sz="2000">
                <a:solidFill>
                  <a:srgbClr val="4D4D4C"/>
                </a:solidFill>
              </a:defRPr>
            </a:lvl1pPr>
            <a:lvl2pPr marL="457200" indent="0">
              <a:buNone/>
              <a:defRPr sz="2000">
                <a:solidFill>
                  <a:srgbClr val="4D4D4C"/>
                </a:solidFill>
              </a:defRPr>
            </a:lvl2pPr>
            <a:lvl3pPr marL="914400" indent="0">
              <a:buNone/>
              <a:defRPr sz="2000">
                <a:solidFill>
                  <a:srgbClr val="4D4D4C"/>
                </a:solidFill>
              </a:defRPr>
            </a:lvl3pPr>
            <a:lvl4pPr marL="1371600" indent="0">
              <a:buNone/>
              <a:defRPr sz="2000">
                <a:solidFill>
                  <a:srgbClr val="4D4D4C"/>
                </a:solidFill>
              </a:defRPr>
            </a:lvl4pPr>
            <a:lvl5pPr marL="1828800" indent="0">
              <a:buNone/>
              <a:defRPr sz="2000">
                <a:solidFill>
                  <a:srgbClr val="4D4D4C"/>
                </a:solidFill>
              </a:defRPr>
            </a:lvl5pPr>
          </a:lstStyle>
          <a:p>
            <a:pPr lvl="0"/>
            <a:r>
              <a:rPr lang="nl-NL"/>
              <a:t>Plaats een afbeelding links van de tekst.</a:t>
            </a:r>
          </a:p>
          <a:p>
            <a:pPr lvl="0"/>
            <a:r>
              <a:rPr lang="nl-NL"/>
              <a:t>En laat de tekst links uitlijnen.</a:t>
            </a:r>
          </a:p>
          <a:p>
            <a:pPr lvl="0"/>
            <a:endParaRPr lang="nl-NL"/>
          </a:p>
          <a:p>
            <a:pPr lvl="0"/>
            <a:r>
              <a:rPr lang="nl-NL"/>
              <a:t>Tussenkop turkoois &gt;</a:t>
            </a:r>
          </a:p>
          <a:p>
            <a:pPr lvl="0"/>
            <a:r>
              <a:rPr lang="nl-NL" err="1"/>
              <a:t>Calibri</a:t>
            </a:r>
            <a:r>
              <a:rPr lang="nl-NL"/>
              <a:t> </a:t>
            </a:r>
            <a:r>
              <a:rPr lang="nl-NL" err="1"/>
              <a:t>Bold</a:t>
            </a:r>
            <a:r>
              <a:rPr lang="nl-NL"/>
              <a:t> 22 </a:t>
            </a:r>
            <a:r>
              <a:rPr lang="nl-NL" err="1"/>
              <a:t>pt</a:t>
            </a:r>
            <a:r>
              <a:rPr lang="nl-NL"/>
              <a:t>. In #009ba8</a:t>
            </a:r>
          </a:p>
          <a:p>
            <a:pPr lvl="0"/>
            <a:r>
              <a:rPr lang="nl-NL"/>
              <a:t>Hier kan nog wat tekst komen, niet teveel.</a:t>
            </a:r>
          </a:p>
          <a:p>
            <a:pPr lvl="0"/>
            <a:r>
              <a:rPr lang="nl-NL"/>
              <a:t>Let op de verhouding tekst &amp; beeld.</a:t>
            </a:r>
          </a:p>
          <a:p>
            <a:pPr lvl="0"/>
            <a:r>
              <a:rPr lang="nl-NL"/>
              <a:t>Gebruik liever een extra slide dan een te volle slide</a:t>
            </a:r>
          </a:p>
        </p:txBody>
      </p:sp>
    </p:spTree>
    <p:extLst>
      <p:ext uri="{BB962C8B-B14F-4D97-AF65-F5344CB8AC3E}">
        <p14:creationId xmlns:p14="http://schemas.microsoft.com/office/powerpoint/2010/main" val="1416469145"/>
      </p:ext>
    </p:extLst>
  </p:cSld>
  <p:clrMapOvr>
    <a:masterClrMapping/>
  </p:clrMapOvr>
  <p:extLst>
    <p:ext uri="{DCECCB84-F9BA-43D5-87BE-67443E8EF086}">
      <p15:sldGuideLst xmlns:p15="http://schemas.microsoft.com/office/powerpoint/2012/main">
        <p15:guide id="1" orient="horz" pos="2160">
          <p15:clr>
            <a:srgbClr val="FBAE40"/>
          </p15:clr>
        </p15:guide>
        <p15:guide id="2" pos="3046">
          <p15:clr>
            <a:srgbClr val="FBAE40"/>
          </p15:clr>
        </p15:guide>
        <p15:guide id="3" pos="7197">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ekst en beeld rechts">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9B4612A3-4C9D-31B6-9DCD-1855F6F83C96}"/>
              </a:ext>
            </a:extLst>
          </p:cNvPr>
          <p:cNvSpPr>
            <a:spLocks noGrp="1"/>
          </p:cNvSpPr>
          <p:nvPr>
            <p:ph idx="11" hasCustomPrompt="1"/>
          </p:nvPr>
        </p:nvSpPr>
        <p:spPr>
          <a:xfrm>
            <a:off x="719999" y="590529"/>
            <a:ext cx="10381589" cy="493644"/>
          </a:xfrm>
          <a:prstGeom prst="rect">
            <a:avLst/>
          </a:prstGeom>
        </p:spPr>
        <p:txBody>
          <a:bodyPr lIns="0"/>
          <a:lstStyle>
            <a:lvl1pPr marL="0" indent="0">
              <a:buNone/>
              <a:defRPr sz="4000" b="1" i="0">
                <a:solidFill>
                  <a:srgbClr val="BCCF01"/>
                </a:solidFill>
                <a:latin typeface="Calibri" panose="020F0502020204030204" pitchFamily="34" charset="0"/>
                <a:cs typeface="Calibri" panose="020F0502020204030204" pitchFamily="34" charset="0"/>
              </a:defRPr>
            </a:lvl1pPr>
          </a:lstStyle>
          <a:p>
            <a:r>
              <a:rPr lang="nl-NL"/>
              <a:t>Slide met tekst en afbeelding 2</a:t>
            </a:r>
          </a:p>
        </p:txBody>
      </p:sp>
      <p:sp>
        <p:nvSpPr>
          <p:cNvPr id="3" name="Tijdelijke aanduiding voor afbeelding 15">
            <a:extLst>
              <a:ext uri="{FF2B5EF4-FFF2-40B4-BE49-F238E27FC236}">
                <a16:creationId xmlns:a16="http://schemas.microsoft.com/office/drawing/2014/main" id="{6EDAFD15-58C4-6E1C-05D1-053087F175AC}"/>
              </a:ext>
            </a:extLst>
          </p:cNvPr>
          <p:cNvSpPr>
            <a:spLocks noGrp="1"/>
          </p:cNvSpPr>
          <p:nvPr>
            <p:ph type="pic" sz="quarter" idx="14"/>
          </p:nvPr>
        </p:nvSpPr>
        <p:spPr>
          <a:xfrm>
            <a:off x="6831385" y="1906029"/>
            <a:ext cx="3729038" cy="2551672"/>
          </a:xfrm>
          <a:prstGeom prst="rect">
            <a:avLst/>
          </a:prstGeom>
        </p:spPr>
        <p:txBody>
          <a:bodyPr/>
          <a:lstStyle/>
          <a:p>
            <a:endParaRPr lang="nl-NL"/>
          </a:p>
        </p:txBody>
      </p:sp>
      <p:sp>
        <p:nvSpPr>
          <p:cNvPr id="8" name="Tijdelijke aanduiding voor tekst 12">
            <a:extLst>
              <a:ext uri="{FF2B5EF4-FFF2-40B4-BE49-F238E27FC236}">
                <a16:creationId xmlns:a16="http://schemas.microsoft.com/office/drawing/2014/main" id="{DB57513F-4609-2140-21A9-96AC3ECEC6AA}"/>
              </a:ext>
            </a:extLst>
          </p:cNvPr>
          <p:cNvSpPr>
            <a:spLocks noGrp="1"/>
          </p:cNvSpPr>
          <p:nvPr>
            <p:ph type="body" sz="quarter" idx="13" hasCustomPrompt="1"/>
          </p:nvPr>
        </p:nvSpPr>
        <p:spPr>
          <a:xfrm>
            <a:off x="6774097" y="4504765"/>
            <a:ext cx="3786326" cy="592137"/>
          </a:xfrm>
          <a:prstGeom prst="rect">
            <a:avLst/>
          </a:prstGeom>
        </p:spPr>
        <p:txBody>
          <a:bodyPr lIns="0" rIns="0"/>
          <a:lstStyle>
            <a:lvl1pPr marL="0" indent="0" algn="r">
              <a:lnSpc>
                <a:spcPct val="100000"/>
              </a:lnSpc>
              <a:buNone/>
              <a:defRPr sz="1500" i="1">
                <a:solidFill>
                  <a:srgbClr val="8A8B8A"/>
                </a:solidFill>
              </a:defRPr>
            </a:lvl1pPr>
            <a:lvl2pPr marL="457200" indent="0">
              <a:lnSpc>
                <a:spcPct val="100000"/>
              </a:lnSpc>
              <a:buNone/>
              <a:defRPr sz="1500"/>
            </a:lvl2pPr>
            <a:lvl3pPr marL="914400" indent="0">
              <a:lnSpc>
                <a:spcPct val="100000"/>
              </a:lnSpc>
              <a:buNone/>
              <a:defRPr sz="1500"/>
            </a:lvl3pPr>
            <a:lvl4pPr marL="1371600" indent="0">
              <a:lnSpc>
                <a:spcPct val="100000"/>
              </a:lnSpc>
              <a:buNone/>
              <a:defRPr sz="1500"/>
            </a:lvl4pPr>
            <a:lvl5pPr marL="1828800" indent="0">
              <a:lnSpc>
                <a:spcPct val="100000"/>
              </a:lnSpc>
              <a:buNone/>
              <a:defRPr sz="1500"/>
            </a:lvl5pPr>
          </a:lstStyle>
          <a:p>
            <a:pPr lvl="0"/>
            <a:r>
              <a:rPr lang="nl-NL"/>
              <a:t>Ondertitel bij de afbeelding &gt; </a:t>
            </a:r>
            <a:r>
              <a:rPr lang="nl-NL" err="1"/>
              <a:t>Calibri</a:t>
            </a:r>
            <a:r>
              <a:rPr lang="nl-NL"/>
              <a:t> light Italic, 15 </a:t>
            </a:r>
            <a:r>
              <a:rPr lang="nl-NL" err="1"/>
              <a:t>pt</a:t>
            </a:r>
            <a:r>
              <a:rPr lang="nl-NL"/>
              <a:t>. Grijs #8A8B8A – regelafstand 1 </a:t>
            </a:r>
            <a:r>
              <a:rPr lang="nl-NL" err="1"/>
              <a:t>pt</a:t>
            </a:r>
            <a:r>
              <a:rPr lang="nl-NL"/>
              <a:t>.</a:t>
            </a:r>
          </a:p>
        </p:txBody>
      </p:sp>
      <p:sp>
        <p:nvSpPr>
          <p:cNvPr id="14" name="Tijdelijke aanduiding voor tekst 23">
            <a:extLst>
              <a:ext uri="{FF2B5EF4-FFF2-40B4-BE49-F238E27FC236}">
                <a16:creationId xmlns:a16="http://schemas.microsoft.com/office/drawing/2014/main" id="{E574EC03-A104-CC36-2662-95A559484471}"/>
              </a:ext>
            </a:extLst>
          </p:cNvPr>
          <p:cNvSpPr>
            <a:spLocks noGrp="1"/>
          </p:cNvSpPr>
          <p:nvPr>
            <p:ph type="body" sz="quarter" idx="15" hasCustomPrompt="1"/>
          </p:nvPr>
        </p:nvSpPr>
        <p:spPr>
          <a:xfrm>
            <a:off x="719999" y="1769308"/>
            <a:ext cx="5821478" cy="3911600"/>
          </a:xfrm>
          <a:prstGeom prst="rect">
            <a:avLst/>
          </a:prstGeom>
        </p:spPr>
        <p:txBody>
          <a:bodyPr/>
          <a:lstStyle>
            <a:lvl1pPr marL="0" indent="0">
              <a:buNone/>
              <a:defRPr sz="2000">
                <a:solidFill>
                  <a:srgbClr val="4D4D4C"/>
                </a:solidFill>
              </a:defRPr>
            </a:lvl1pPr>
            <a:lvl2pPr marL="457200" indent="0">
              <a:buNone/>
              <a:defRPr sz="2000">
                <a:solidFill>
                  <a:srgbClr val="4D4D4C"/>
                </a:solidFill>
              </a:defRPr>
            </a:lvl2pPr>
            <a:lvl3pPr marL="914400" indent="0">
              <a:buNone/>
              <a:defRPr sz="2000">
                <a:solidFill>
                  <a:srgbClr val="4D4D4C"/>
                </a:solidFill>
              </a:defRPr>
            </a:lvl3pPr>
            <a:lvl4pPr marL="1371600" indent="0">
              <a:buNone/>
              <a:defRPr sz="2000">
                <a:solidFill>
                  <a:srgbClr val="4D4D4C"/>
                </a:solidFill>
              </a:defRPr>
            </a:lvl4pPr>
            <a:lvl5pPr marL="1828800" indent="0">
              <a:buNone/>
              <a:defRPr sz="2000">
                <a:solidFill>
                  <a:srgbClr val="4D4D4C"/>
                </a:solidFill>
              </a:defRPr>
            </a:lvl5pPr>
          </a:lstStyle>
          <a:p>
            <a:pPr lvl="0"/>
            <a:r>
              <a:rPr lang="nl-NL"/>
              <a:t>Plaats een afbeelding rechts van de tekst.</a:t>
            </a:r>
          </a:p>
          <a:p>
            <a:pPr lvl="0"/>
            <a:r>
              <a:rPr lang="nl-NL"/>
              <a:t>En laat de tekst links uitlijnen.</a:t>
            </a:r>
          </a:p>
          <a:p>
            <a:pPr lvl="0"/>
            <a:endParaRPr lang="nl-NL"/>
          </a:p>
          <a:p>
            <a:pPr lvl="0"/>
            <a:r>
              <a:rPr lang="nl-NL"/>
              <a:t>Tussenkop turkoois &gt;</a:t>
            </a:r>
          </a:p>
          <a:p>
            <a:pPr lvl="0"/>
            <a:r>
              <a:rPr lang="nl-NL" err="1"/>
              <a:t>Calibri</a:t>
            </a:r>
            <a:r>
              <a:rPr lang="nl-NL"/>
              <a:t> </a:t>
            </a:r>
            <a:r>
              <a:rPr lang="nl-NL" err="1"/>
              <a:t>Bold</a:t>
            </a:r>
            <a:r>
              <a:rPr lang="nl-NL"/>
              <a:t> 22 </a:t>
            </a:r>
            <a:r>
              <a:rPr lang="nl-NL" err="1"/>
              <a:t>pt</a:t>
            </a:r>
            <a:r>
              <a:rPr lang="nl-NL"/>
              <a:t>. In #009ba8</a:t>
            </a:r>
          </a:p>
          <a:p>
            <a:pPr lvl="0"/>
            <a:r>
              <a:rPr lang="nl-NL"/>
              <a:t>Hier kan nog wat tekst komen, niet teveel.</a:t>
            </a:r>
          </a:p>
          <a:p>
            <a:pPr lvl="0"/>
            <a:r>
              <a:rPr lang="nl-NL"/>
              <a:t>Let op de verhouding tekst &amp; beeld.</a:t>
            </a:r>
          </a:p>
          <a:p>
            <a:pPr lvl="0"/>
            <a:r>
              <a:rPr lang="nl-NL"/>
              <a:t>Gebruik liever een extra slide dan een te volle slide</a:t>
            </a:r>
          </a:p>
        </p:txBody>
      </p:sp>
    </p:spTree>
    <p:extLst>
      <p:ext uri="{BB962C8B-B14F-4D97-AF65-F5344CB8AC3E}">
        <p14:creationId xmlns:p14="http://schemas.microsoft.com/office/powerpoint/2010/main" val="40392622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lide met schermprint">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9B9301C8-C95D-F734-23A1-459A964A89F9}"/>
              </a:ext>
            </a:extLst>
          </p:cNvPr>
          <p:cNvPicPr>
            <a:picLocks noChangeAspect="1"/>
          </p:cNvPicPr>
          <p:nvPr userDrawn="1"/>
        </p:nvPicPr>
        <p:blipFill>
          <a:blip r:embed="rId2"/>
          <a:srcRect/>
          <a:stretch/>
        </p:blipFill>
        <p:spPr>
          <a:xfrm>
            <a:off x="641608" y="1469254"/>
            <a:ext cx="7772400" cy="4269346"/>
          </a:xfrm>
          <a:prstGeom prst="rect">
            <a:avLst/>
          </a:prstGeom>
        </p:spPr>
      </p:pic>
      <p:sp>
        <p:nvSpPr>
          <p:cNvPr id="4" name="Content Placeholder 2">
            <a:extLst>
              <a:ext uri="{FF2B5EF4-FFF2-40B4-BE49-F238E27FC236}">
                <a16:creationId xmlns:a16="http://schemas.microsoft.com/office/drawing/2014/main" id="{42BAE096-F86D-9944-3E7E-13641E485DDA}"/>
              </a:ext>
            </a:extLst>
          </p:cNvPr>
          <p:cNvSpPr>
            <a:spLocks noGrp="1"/>
          </p:cNvSpPr>
          <p:nvPr>
            <p:ph idx="1"/>
          </p:nvPr>
        </p:nvSpPr>
        <p:spPr>
          <a:xfrm>
            <a:off x="8596904" y="1352404"/>
            <a:ext cx="2953488" cy="4881060"/>
          </a:xfrm>
          <a:prstGeom prst="rect">
            <a:avLst/>
          </a:prstGeom>
        </p:spPr>
        <p:txBody>
          <a:bodyPr wrap="square" lIns="0" tIns="0" rIns="0" bIns="0">
            <a:noAutofit/>
          </a:bodyPr>
          <a:lstStyle/>
          <a:p>
            <a:pPr>
              <a:lnSpc>
                <a:spcPct val="100000"/>
              </a:lnSpc>
              <a:buClr>
                <a:srgbClr val="009BA8"/>
              </a:buClr>
            </a:pPr>
            <a:r>
              <a:rPr lang="en-US" sz="2000" err="1">
                <a:solidFill>
                  <a:srgbClr val="4D4D4C"/>
                </a:solidFill>
              </a:rPr>
              <a:t>Snijd</a:t>
            </a:r>
            <a:r>
              <a:rPr lang="en-US" sz="2000">
                <a:solidFill>
                  <a:srgbClr val="4D4D4C"/>
                </a:solidFill>
              </a:rPr>
              <a:t> </a:t>
            </a:r>
            <a:r>
              <a:rPr lang="en-US" sz="2000" err="1">
                <a:solidFill>
                  <a:srgbClr val="4D4D4C"/>
                </a:solidFill>
              </a:rPr>
              <a:t>deze</a:t>
            </a:r>
            <a:r>
              <a:rPr lang="en-US" sz="2000">
                <a:solidFill>
                  <a:srgbClr val="4D4D4C"/>
                </a:solidFill>
              </a:rPr>
              <a:t> zo </a:t>
            </a:r>
            <a:r>
              <a:rPr lang="en-US" sz="2000" err="1">
                <a:solidFill>
                  <a:srgbClr val="4D4D4C"/>
                </a:solidFill>
              </a:rPr>
              <a:t>netjes</a:t>
            </a:r>
            <a:r>
              <a:rPr lang="en-US" sz="2000">
                <a:solidFill>
                  <a:srgbClr val="4D4D4C"/>
                </a:solidFill>
              </a:rPr>
              <a:t> </a:t>
            </a:r>
            <a:r>
              <a:rPr lang="en-US" sz="2000" err="1">
                <a:solidFill>
                  <a:srgbClr val="4D4D4C"/>
                </a:solidFill>
              </a:rPr>
              <a:t>mogelijk</a:t>
            </a:r>
            <a:r>
              <a:rPr lang="en-US" sz="2000">
                <a:solidFill>
                  <a:srgbClr val="4D4D4C"/>
                </a:solidFill>
              </a:rPr>
              <a:t> </a:t>
            </a:r>
            <a:r>
              <a:rPr lang="en-US" sz="2000" err="1">
                <a:solidFill>
                  <a:srgbClr val="4D4D4C"/>
                </a:solidFill>
              </a:rPr>
              <a:t>uit</a:t>
            </a:r>
            <a:r>
              <a:rPr lang="en-US" sz="2000">
                <a:solidFill>
                  <a:srgbClr val="4D4D4C"/>
                </a:solidFill>
              </a:rPr>
              <a:t>. Of </a:t>
            </a:r>
            <a:r>
              <a:rPr lang="en-US" sz="2000" err="1">
                <a:solidFill>
                  <a:srgbClr val="4D4D4C"/>
                </a:solidFill>
              </a:rPr>
              <a:t>gebruik</a:t>
            </a:r>
            <a:r>
              <a:rPr lang="en-US" sz="2000">
                <a:solidFill>
                  <a:srgbClr val="4D4D4C"/>
                </a:solidFill>
              </a:rPr>
              <a:t> </a:t>
            </a:r>
            <a:r>
              <a:rPr lang="en-US" sz="2000" err="1">
                <a:solidFill>
                  <a:srgbClr val="4D4D4C"/>
                </a:solidFill>
              </a:rPr>
              <a:t>schermprints</a:t>
            </a:r>
            <a:r>
              <a:rPr lang="en-US" sz="2000">
                <a:solidFill>
                  <a:srgbClr val="4D4D4C"/>
                </a:solidFill>
              </a:rPr>
              <a:t> </a:t>
            </a:r>
            <a:r>
              <a:rPr lang="en-US" sz="2000" err="1">
                <a:solidFill>
                  <a:srgbClr val="4D4D4C"/>
                </a:solidFill>
              </a:rPr>
              <a:t>uit</a:t>
            </a:r>
            <a:r>
              <a:rPr lang="en-US" sz="2000">
                <a:solidFill>
                  <a:srgbClr val="4D4D4C"/>
                </a:solidFill>
              </a:rPr>
              <a:t> de </a:t>
            </a:r>
            <a:r>
              <a:rPr lang="en-US" sz="2000" err="1">
                <a:solidFill>
                  <a:srgbClr val="4D4D4C"/>
                </a:solidFill>
              </a:rPr>
              <a:t>basisbeeldenset</a:t>
            </a:r>
            <a:r>
              <a:rPr lang="en-US" sz="2000">
                <a:solidFill>
                  <a:srgbClr val="4D4D4C"/>
                </a:solidFill>
              </a:rPr>
              <a:t>.</a:t>
            </a:r>
          </a:p>
          <a:p>
            <a:pPr>
              <a:lnSpc>
                <a:spcPct val="100000"/>
              </a:lnSpc>
              <a:buClr>
                <a:srgbClr val="009BA8"/>
              </a:buClr>
            </a:pPr>
            <a:r>
              <a:rPr lang="en-US" sz="2000" err="1">
                <a:solidFill>
                  <a:srgbClr val="4D4D4C"/>
                </a:solidFill>
              </a:rPr>
              <a:t>Plaats</a:t>
            </a:r>
            <a:r>
              <a:rPr lang="en-US" sz="2000">
                <a:solidFill>
                  <a:srgbClr val="4D4D4C"/>
                </a:solidFill>
              </a:rPr>
              <a:t> er </a:t>
            </a:r>
            <a:r>
              <a:rPr lang="en-US" sz="2000" err="1">
                <a:solidFill>
                  <a:srgbClr val="4D4D4C"/>
                </a:solidFill>
              </a:rPr>
              <a:t>een</a:t>
            </a:r>
            <a:r>
              <a:rPr lang="en-US" sz="2000">
                <a:solidFill>
                  <a:srgbClr val="4D4D4C"/>
                </a:solidFill>
              </a:rPr>
              <a:t> </a:t>
            </a:r>
            <a:r>
              <a:rPr lang="en-US" sz="2000" err="1">
                <a:solidFill>
                  <a:srgbClr val="4D4D4C"/>
                </a:solidFill>
              </a:rPr>
              <a:t>speelse</a:t>
            </a:r>
            <a:r>
              <a:rPr lang="en-US" sz="2000">
                <a:solidFill>
                  <a:srgbClr val="4D4D4C"/>
                </a:solidFill>
              </a:rPr>
              <a:t> </a:t>
            </a:r>
            <a:r>
              <a:rPr lang="en-US" sz="2000" err="1">
                <a:solidFill>
                  <a:srgbClr val="4D4D4C"/>
                </a:solidFill>
              </a:rPr>
              <a:t>schaduw</a:t>
            </a:r>
            <a:r>
              <a:rPr lang="en-US" sz="2000">
                <a:solidFill>
                  <a:srgbClr val="4D4D4C"/>
                </a:solidFill>
              </a:rPr>
              <a:t> </a:t>
            </a:r>
            <a:r>
              <a:rPr lang="en-US" sz="2000" err="1">
                <a:solidFill>
                  <a:srgbClr val="4D4D4C"/>
                </a:solidFill>
              </a:rPr>
              <a:t>onder</a:t>
            </a:r>
            <a:r>
              <a:rPr lang="en-US" sz="2000">
                <a:solidFill>
                  <a:srgbClr val="4D4D4C"/>
                </a:solidFill>
              </a:rPr>
              <a:t>, </a:t>
            </a:r>
            <a:r>
              <a:rPr lang="en-US" sz="2000" err="1">
                <a:solidFill>
                  <a:srgbClr val="4D4D4C"/>
                </a:solidFill>
              </a:rPr>
              <a:t>deze</a:t>
            </a:r>
            <a:r>
              <a:rPr lang="en-US" sz="2000">
                <a:solidFill>
                  <a:srgbClr val="4D4D4C"/>
                </a:solidFill>
              </a:rPr>
              <a:t> </a:t>
            </a:r>
            <a:r>
              <a:rPr lang="en-US" sz="2000" err="1">
                <a:solidFill>
                  <a:srgbClr val="4D4D4C"/>
                </a:solidFill>
              </a:rPr>
              <a:t>kun</a:t>
            </a:r>
            <a:r>
              <a:rPr lang="en-US" sz="2000">
                <a:solidFill>
                  <a:srgbClr val="4D4D4C"/>
                </a:solidFill>
              </a:rPr>
              <a:t> je in de </a:t>
            </a:r>
            <a:r>
              <a:rPr lang="en-US" sz="2000" err="1">
                <a:solidFill>
                  <a:srgbClr val="4D4D4C"/>
                </a:solidFill>
              </a:rPr>
              <a:t>verschillende</a:t>
            </a:r>
            <a:r>
              <a:rPr lang="en-US" sz="2000">
                <a:solidFill>
                  <a:srgbClr val="4D4D4C"/>
                </a:solidFill>
              </a:rPr>
              <a:t> </a:t>
            </a:r>
            <a:r>
              <a:rPr lang="en-US" sz="2000" err="1">
                <a:solidFill>
                  <a:srgbClr val="4D4D4C"/>
                </a:solidFill>
              </a:rPr>
              <a:t>verhoudingen</a:t>
            </a:r>
            <a:r>
              <a:rPr lang="en-US" sz="2000">
                <a:solidFill>
                  <a:srgbClr val="4D4D4C"/>
                </a:solidFill>
              </a:rPr>
              <a:t> </a:t>
            </a:r>
            <a:r>
              <a:rPr lang="en-US" sz="2000" err="1">
                <a:solidFill>
                  <a:srgbClr val="4D4D4C"/>
                </a:solidFill>
              </a:rPr>
              <a:t>vinden</a:t>
            </a:r>
            <a:r>
              <a:rPr lang="en-US" sz="2000">
                <a:solidFill>
                  <a:srgbClr val="4D4D4C"/>
                </a:solidFill>
              </a:rPr>
              <a:t> in </a:t>
            </a:r>
            <a:r>
              <a:rPr lang="en-US" sz="2000" err="1">
                <a:solidFill>
                  <a:srgbClr val="4D4D4C"/>
                </a:solidFill>
              </a:rPr>
              <a:t>deze</a:t>
            </a:r>
            <a:r>
              <a:rPr lang="en-US" sz="2000">
                <a:solidFill>
                  <a:srgbClr val="4D4D4C"/>
                </a:solidFill>
              </a:rPr>
              <a:t> map:</a:t>
            </a:r>
          </a:p>
          <a:p>
            <a:pPr>
              <a:lnSpc>
                <a:spcPct val="100000"/>
              </a:lnSpc>
              <a:buClr>
                <a:srgbClr val="009BA8"/>
              </a:buClr>
            </a:pPr>
            <a:r>
              <a:rPr lang="en-US" sz="2000">
                <a:solidFill>
                  <a:srgbClr val="4D4D4C"/>
                </a:solidFill>
              </a:rPr>
              <a:t>Als het </a:t>
            </a:r>
            <a:r>
              <a:rPr lang="en-US" sz="2000" err="1">
                <a:solidFill>
                  <a:srgbClr val="4D4D4C"/>
                </a:solidFill>
              </a:rPr>
              <a:t>te</a:t>
            </a:r>
            <a:r>
              <a:rPr lang="en-US" sz="2000">
                <a:solidFill>
                  <a:srgbClr val="4D4D4C"/>
                </a:solidFill>
              </a:rPr>
              <a:t> </a:t>
            </a:r>
            <a:r>
              <a:rPr lang="en-US" sz="2000" err="1">
                <a:solidFill>
                  <a:srgbClr val="4D4D4C"/>
                </a:solidFill>
              </a:rPr>
              <a:t>klein</a:t>
            </a:r>
            <a:r>
              <a:rPr lang="en-US" sz="2000">
                <a:solidFill>
                  <a:srgbClr val="4D4D4C"/>
                </a:solidFill>
              </a:rPr>
              <a:t> </a:t>
            </a:r>
            <a:r>
              <a:rPr lang="en-US" sz="2000" err="1">
                <a:solidFill>
                  <a:srgbClr val="4D4D4C"/>
                </a:solidFill>
              </a:rPr>
              <a:t>wordt</a:t>
            </a:r>
            <a:r>
              <a:rPr lang="en-US" sz="2000">
                <a:solidFill>
                  <a:srgbClr val="4D4D4C"/>
                </a:solidFill>
              </a:rPr>
              <a:t> om </a:t>
            </a:r>
            <a:r>
              <a:rPr lang="en-US" sz="2000" err="1">
                <a:solidFill>
                  <a:srgbClr val="4D4D4C"/>
                </a:solidFill>
              </a:rPr>
              <a:t>goed</a:t>
            </a:r>
            <a:r>
              <a:rPr lang="en-US" sz="2000">
                <a:solidFill>
                  <a:srgbClr val="4D4D4C"/>
                </a:solidFill>
              </a:rPr>
              <a:t> </a:t>
            </a:r>
            <a:r>
              <a:rPr lang="en-US" sz="2000" err="1">
                <a:solidFill>
                  <a:srgbClr val="4D4D4C"/>
                </a:solidFill>
              </a:rPr>
              <a:t>te</a:t>
            </a:r>
            <a:r>
              <a:rPr lang="en-US" sz="2000">
                <a:solidFill>
                  <a:srgbClr val="4D4D4C"/>
                </a:solidFill>
              </a:rPr>
              <a:t> </a:t>
            </a:r>
            <a:r>
              <a:rPr lang="en-US" sz="2000" err="1">
                <a:solidFill>
                  <a:srgbClr val="4D4D4C"/>
                </a:solidFill>
              </a:rPr>
              <a:t>tonen</a:t>
            </a:r>
            <a:r>
              <a:rPr lang="en-US" sz="2000">
                <a:solidFill>
                  <a:srgbClr val="4D4D4C"/>
                </a:solidFill>
              </a:rPr>
              <a:t>, </a:t>
            </a:r>
            <a:r>
              <a:rPr lang="en-US" sz="2000" err="1">
                <a:solidFill>
                  <a:srgbClr val="4D4D4C"/>
                </a:solidFill>
              </a:rPr>
              <a:t>gebruik</a:t>
            </a:r>
            <a:r>
              <a:rPr lang="en-US" sz="2000">
                <a:solidFill>
                  <a:srgbClr val="4D4D4C"/>
                </a:solidFill>
              </a:rPr>
              <a:t> dan de </a:t>
            </a:r>
            <a:r>
              <a:rPr lang="en-US" sz="2000" err="1">
                <a:solidFill>
                  <a:srgbClr val="4D4D4C"/>
                </a:solidFill>
              </a:rPr>
              <a:t>volledige</a:t>
            </a:r>
            <a:r>
              <a:rPr lang="en-US" sz="2000">
                <a:solidFill>
                  <a:srgbClr val="4D4D4C"/>
                </a:solidFill>
              </a:rPr>
              <a:t> slide </a:t>
            </a:r>
            <a:r>
              <a:rPr lang="en-US" sz="2000" err="1">
                <a:solidFill>
                  <a:srgbClr val="4D4D4C"/>
                </a:solidFill>
              </a:rPr>
              <a:t>en</a:t>
            </a:r>
            <a:r>
              <a:rPr lang="en-US" sz="2000">
                <a:solidFill>
                  <a:srgbClr val="4D4D4C"/>
                </a:solidFill>
              </a:rPr>
              <a:t> </a:t>
            </a:r>
            <a:r>
              <a:rPr lang="en-US" sz="2000" err="1">
                <a:solidFill>
                  <a:srgbClr val="4D4D4C"/>
                </a:solidFill>
              </a:rPr>
              <a:t>verwijder</a:t>
            </a:r>
            <a:r>
              <a:rPr lang="en-US" sz="2000">
                <a:solidFill>
                  <a:srgbClr val="4D4D4C"/>
                </a:solidFill>
              </a:rPr>
              <a:t> alle </a:t>
            </a:r>
            <a:r>
              <a:rPr lang="en-US" sz="2000" err="1">
                <a:solidFill>
                  <a:srgbClr val="4D4D4C"/>
                </a:solidFill>
              </a:rPr>
              <a:t>overbodige</a:t>
            </a:r>
            <a:r>
              <a:rPr lang="en-US" sz="2000">
                <a:solidFill>
                  <a:srgbClr val="4D4D4C"/>
                </a:solidFill>
              </a:rPr>
              <a:t> </a:t>
            </a:r>
            <a:r>
              <a:rPr lang="en-US" sz="2000" err="1">
                <a:solidFill>
                  <a:srgbClr val="4D4D4C"/>
                </a:solidFill>
              </a:rPr>
              <a:t>opmaak</a:t>
            </a:r>
            <a:r>
              <a:rPr lang="en-US" sz="2000">
                <a:solidFill>
                  <a:srgbClr val="4D4D4C"/>
                </a:solidFill>
              </a:rPr>
              <a:t> &gt; </a:t>
            </a:r>
            <a:r>
              <a:rPr lang="en-US" sz="2000" err="1">
                <a:solidFill>
                  <a:srgbClr val="4D4D4C"/>
                </a:solidFill>
              </a:rPr>
              <a:t>zie</a:t>
            </a:r>
            <a:r>
              <a:rPr lang="en-US" sz="2000">
                <a:solidFill>
                  <a:srgbClr val="4D4D4C"/>
                </a:solidFill>
              </a:rPr>
              <a:t> </a:t>
            </a:r>
            <a:r>
              <a:rPr lang="en-US" sz="2000" err="1">
                <a:solidFill>
                  <a:srgbClr val="4D4D4C"/>
                </a:solidFill>
              </a:rPr>
              <a:t>volgende</a:t>
            </a:r>
            <a:r>
              <a:rPr lang="en-US" sz="2000">
                <a:solidFill>
                  <a:srgbClr val="4D4D4C"/>
                </a:solidFill>
              </a:rPr>
              <a:t> slide.</a:t>
            </a:r>
          </a:p>
          <a:p>
            <a:pPr marL="0" indent="0">
              <a:lnSpc>
                <a:spcPct val="100000"/>
              </a:lnSpc>
              <a:buClr>
                <a:srgbClr val="009BA8"/>
              </a:buClr>
              <a:buNone/>
            </a:pPr>
            <a:endParaRPr lang="en-US" sz="2000">
              <a:solidFill>
                <a:srgbClr val="4D4D4C"/>
              </a:solidFill>
            </a:endParaRPr>
          </a:p>
        </p:txBody>
      </p:sp>
      <p:pic>
        <p:nvPicPr>
          <p:cNvPr id="5" name="Picture 7">
            <a:extLst>
              <a:ext uri="{FF2B5EF4-FFF2-40B4-BE49-F238E27FC236}">
                <a16:creationId xmlns:a16="http://schemas.microsoft.com/office/drawing/2014/main" id="{03777A07-D145-03A0-2DD2-BD3C6F3EF6DD}"/>
              </a:ext>
            </a:extLst>
          </p:cNvPr>
          <p:cNvPicPr>
            <a:picLocks noChangeAspect="1"/>
          </p:cNvPicPr>
          <p:nvPr userDrawn="1"/>
        </p:nvPicPr>
        <p:blipFill>
          <a:blip r:embed="rId3"/>
          <a:srcRect/>
          <a:stretch/>
        </p:blipFill>
        <p:spPr>
          <a:xfrm>
            <a:off x="641608" y="1469254"/>
            <a:ext cx="7772400" cy="4269346"/>
          </a:xfrm>
          <a:prstGeom prst="rect">
            <a:avLst/>
          </a:prstGeom>
        </p:spPr>
      </p:pic>
      <p:sp>
        <p:nvSpPr>
          <p:cNvPr id="6" name="Tijdelijke aanduiding voor inhoud 1">
            <a:extLst>
              <a:ext uri="{FF2B5EF4-FFF2-40B4-BE49-F238E27FC236}">
                <a16:creationId xmlns:a16="http://schemas.microsoft.com/office/drawing/2014/main" id="{26725954-A68D-9485-F422-47CAA514B383}"/>
              </a:ext>
            </a:extLst>
          </p:cNvPr>
          <p:cNvSpPr>
            <a:spLocks noGrp="1"/>
          </p:cNvSpPr>
          <p:nvPr>
            <p:ph idx="11" hasCustomPrompt="1"/>
          </p:nvPr>
        </p:nvSpPr>
        <p:spPr>
          <a:xfrm>
            <a:off x="719999" y="590529"/>
            <a:ext cx="10381589" cy="493644"/>
          </a:xfrm>
          <a:prstGeom prst="rect">
            <a:avLst/>
          </a:prstGeom>
        </p:spPr>
        <p:txBody>
          <a:bodyPr lIns="0"/>
          <a:lstStyle>
            <a:lvl1pPr marL="0" indent="0">
              <a:buNone/>
              <a:defRPr sz="4000" b="1" i="0">
                <a:solidFill>
                  <a:srgbClr val="BCCF01"/>
                </a:solidFill>
                <a:latin typeface="Calibri" panose="020F0502020204030204" pitchFamily="34" charset="0"/>
                <a:cs typeface="Calibri" panose="020F0502020204030204" pitchFamily="34" charset="0"/>
              </a:defRPr>
            </a:lvl1pPr>
          </a:lstStyle>
          <a:p>
            <a:r>
              <a:rPr lang="nl-NL"/>
              <a:t>Pagina met </a:t>
            </a:r>
            <a:r>
              <a:rPr lang="nl-NL" err="1"/>
              <a:t>schemprint</a:t>
            </a:r>
            <a:endParaRPr lang="nl-NL"/>
          </a:p>
        </p:txBody>
      </p:sp>
    </p:spTree>
    <p:extLst>
      <p:ext uri="{BB962C8B-B14F-4D97-AF65-F5344CB8AC3E}">
        <p14:creationId xmlns:p14="http://schemas.microsoft.com/office/powerpoint/2010/main" val="1278084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ussenslide 1">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D400DEC8-75AB-847F-FB14-5B4A24C955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ijdelijke aanduiding voor inhoud 1">
            <a:extLst>
              <a:ext uri="{FF2B5EF4-FFF2-40B4-BE49-F238E27FC236}">
                <a16:creationId xmlns:a16="http://schemas.microsoft.com/office/drawing/2014/main" id="{41772BB6-79E6-2325-2D2F-349D5738AA06}"/>
              </a:ext>
            </a:extLst>
          </p:cNvPr>
          <p:cNvSpPr>
            <a:spLocks noGrp="1"/>
          </p:cNvSpPr>
          <p:nvPr>
            <p:ph idx="12" hasCustomPrompt="1"/>
          </p:nvPr>
        </p:nvSpPr>
        <p:spPr>
          <a:xfrm>
            <a:off x="521572" y="5286048"/>
            <a:ext cx="3579088" cy="878443"/>
          </a:xfrm>
          <a:prstGeom prst="roundRect">
            <a:avLst>
              <a:gd name="adj" fmla="val 6376"/>
            </a:avLst>
          </a:prstGeom>
          <a:solidFill>
            <a:schemeClr val="bg1"/>
          </a:solidFill>
        </p:spPr>
        <p:txBody>
          <a:bodyPr lIns="0" anchor="ctr"/>
          <a:lstStyle>
            <a:lvl1pPr marL="0" indent="0" algn="ctr">
              <a:buNone/>
              <a:defRPr sz="5000" b="1" i="0">
                <a:solidFill>
                  <a:srgbClr val="009BA8"/>
                </a:solidFill>
                <a:latin typeface="+mn-lt"/>
                <a:cs typeface="Calibri" panose="020F0502020204030204" pitchFamily="34" charset="0"/>
              </a:defRPr>
            </a:lvl1pPr>
          </a:lstStyle>
          <a:p>
            <a:r>
              <a:rPr lang="nl-NL"/>
              <a:t>Wat is IEP?</a:t>
            </a:r>
          </a:p>
        </p:txBody>
      </p:sp>
    </p:spTree>
    <p:extLst>
      <p:ext uri="{BB962C8B-B14F-4D97-AF65-F5344CB8AC3E}">
        <p14:creationId xmlns:p14="http://schemas.microsoft.com/office/powerpoint/2010/main" val="39639724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ussenslide 2">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D400DEC8-75AB-847F-FB14-5B4A24C955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ijdelijke aanduiding voor inhoud 1">
            <a:extLst>
              <a:ext uri="{FF2B5EF4-FFF2-40B4-BE49-F238E27FC236}">
                <a16:creationId xmlns:a16="http://schemas.microsoft.com/office/drawing/2014/main" id="{B776E958-D487-5000-75F1-2DDC0603EFC9}"/>
              </a:ext>
            </a:extLst>
          </p:cNvPr>
          <p:cNvSpPr>
            <a:spLocks noGrp="1"/>
          </p:cNvSpPr>
          <p:nvPr>
            <p:ph idx="12" hasCustomPrompt="1"/>
          </p:nvPr>
        </p:nvSpPr>
        <p:spPr>
          <a:xfrm>
            <a:off x="521572" y="5286048"/>
            <a:ext cx="4706644" cy="878443"/>
          </a:xfrm>
          <a:prstGeom prst="roundRect">
            <a:avLst>
              <a:gd name="adj" fmla="val 6376"/>
            </a:avLst>
          </a:prstGeom>
          <a:solidFill>
            <a:schemeClr val="bg1"/>
          </a:solidFill>
        </p:spPr>
        <p:txBody>
          <a:bodyPr lIns="0" anchor="ctr"/>
          <a:lstStyle>
            <a:lvl1pPr marL="0" indent="0" algn="ctr">
              <a:buNone/>
              <a:defRPr sz="5000" b="1" i="0">
                <a:solidFill>
                  <a:srgbClr val="009BA8"/>
                </a:solidFill>
                <a:latin typeface="+mn-lt"/>
                <a:cs typeface="Calibri" panose="020F0502020204030204" pitchFamily="34" charset="0"/>
              </a:defRPr>
            </a:lvl1pPr>
          </a:lstStyle>
          <a:p>
            <a:r>
              <a:rPr lang="nl-NL"/>
              <a:t>Tekst tussenkop</a:t>
            </a:r>
          </a:p>
        </p:txBody>
      </p:sp>
    </p:spTree>
    <p:extLst>
      <p:ext uri="{BB962C8B-B14F-4D97-AF65-F5344CB8AC3E}">
        <p14:creationId xmlns:p14="http://schemas.microsoft.com/office/powerpoint/2010/main" val="36235373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Quote slide 1">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D76C3B93-63AE-AC71-8134-4CE21A1FB5C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ijdelijke aanduiding voor inhoud 1">
            <a:extLst>
              <a:ext uri="{FF2B5EF4-FFF2-40B4-BE49-F238E27FC236}">
                <a16:creationId xmlns:a16="http://schemas.microsoft.com/office/drawing/2014/main" id="{88E15E1A-4C4B-92C9-03DF-4BCB1B9E34B3}"/>
              </a:ext>
            </a:extLst>
          </p:cNvPr>
          <p:cNvSpPr>
            <a:spLocks noGrp="1"/>
          </p:cNvSpPr>
          <p:nvPr>
            <p:ph idx="11" hasCustomPrompt="1"/>
          </p:nvPr>
        </p:nvSpPr>
        <p:spPr>
          <a:xfrm>
            <a:off x="1016170" y="1303928"/>
            <a:ext cx="4302962" cy="3170098"/>
          </a:xfrm>
          <a:prstGeom prst="rect">
            <a:avLst/>
          </a:prstGeom>
        </p:spPr>
        <p:txBody>
          <a:bodyPr lIns="0"/>
          <a:lstStyle>
            <a:lvl1pPr marL="0" indent="0">
              <a:lnSpc>
                <a:spcPct val="100000"/>
              </a:lnSpc>
              <a:buNone/>
              <a:defRPr sz="5000" b="1" i="0">
                <a:solidFill>
                  <a:schemeClr val="bg1"/>
                </a:solidFill>
                <a:latin typeface="Calibri" panose="020F0502020204030204" pitchFamily="34" charset="0"/>
                <a:cs typeface="Calibri" panose="020F0502020204030204" pitchFamily="34" charset="0"/>
              </a:defRPr>
            </a:lvl1pPr>
          </a:lstStyle>
          <a:p>
            <a:r>
              <a:rPr lang="nl-NL"/>
              <a:t>“Quote van iemand hier plaatsen als tussenslide”</a:t>
            </a:r>
          </a:p>
        </p:txBody>
      </p:sp>
      <p:sp>
        <p:nvSpPr>
          <p:cNvPr id="5" name="Tijdelijke aanduiding voor inhoud 1">
            <a:extLst>
              <a:ext uri="{FF2B5EF4-FFF2-40B4-BE49-F238E27FC236}">
                <a16:creationId xmlns:a16="http://schemas.microsoft.com/office/drawing/2014/main" id="{6DF2FD60-861B-65F0-C341-0F0A714EF45B}"/>
              </a:ext>
            </a:extLst>
          </p:cNvPr>
          <p:cNvSpPr>
            <a:spLocks noGrp="1"/>
          </p:cNvSpPr>
          <p:nvPr>
            <p:ph idx="12" hasCustomPrompt="1"/>
          </p:nvPr>
        </p:nvSpPr>
        <p:spPr>
          <a:xfrm>
            <a:off x="1016170" y="5274526"/>
            <a:ext cx="4302962" cy="400111"/>
          </a:xfrm>
          <a:prstGeom prst="rect">
            <a:avLst/>
          </a:prstGeom>
        </p:spPr>
        <p:txBody>
          <a:bodyPr lIns="0"/>
          <a:lstStyle>
            <a:lvl1pPr marL="0" indent="0">
              <a:lnSpc>
                <a:spcPct val="100000"/>
              </a:lnSpc>
              <a:buNone/>
              <a:defRPr sz="2000" b="0" i="1">
                <a:solidFill>
                  <a:schemeClr val="bg1"/>
                </a:solidFill>
                <a:latin typeface="Calibri" panose="020F0502020204030204" pitchFamily="34" charset="0"/>
                <a:cs typeface="Calibri" panose="020F0502020204030204" pitchFamily="34" charset="0"/>
              </a:defRPr>
            </a:lvl1pPr>
          </a:lstStyle>
          <a:p>
            <a:r>
              <a:rPr lang="nl-NL"/>
              <a:t>Naam Achternaam</a:t>
            </a:r>
          </a:p>
        </p:txBody>
      </p:sp>
    </p:spTree>
    <p:extLst>
      <p:ext uri="{BB962C8B-B14F-4D97-AF65-F5344CB8AC3E}">
        <p14:creationId xmlns:p14="http://schemas.microsoft.com/office/powerpoint/2010/main" val="265863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F3757-BBC8-F14C-9580-FD48507728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9806A8-5A88-FC49-89FC-11FA4DCB37C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DCCB95-1401-6249-970D-0FE084E6523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EA88AA-4B29-7E47-B5CB-2F99620B5E58}"/>
              </a:ext>
            </a:extLst>
          </p:cNvPr>
          <p:cNvSpPr>
            <a:spLocks noGrp="1"/>
          </p:cNvSpPr>
          <p:nvPr>
            <p:ph type="dt" sz="half" idx="10"/>
          </p:nvPr>
        </p:nvSpPr>
        <p:spPr/>
        <p:txBody>
          <a:bodyPr/>
          <a:lstStyle/>
          <a:p>
            <a:fld id="{B6A45005-21B5-5243-AE40-5F2B86D84F48}" type="datetimeFigureOut">
              <a:rPr lang="en-US" smtClean="0"/>
              <a:t>11/6/2023</a:t>
            </a:fld>
            <a:endParaRPr lang="en-US"/>
          </a:p>
        </p:txBody>
      </p:sp>
      <p:sp>
        <p:nvSpPr>
          <p:cNvPr id="6" name="Footer Placeholder 5">
            <a:extLst>
              <a:ext uri="{FF2B5EF4-FFF2-40B4-BE49-F238E27FC236}">
                <a16:creationId xmlns:a16="http://schemas.microsoft.com/office/drawing/2014/main" id="{9A53536C-1297-8340-BFA1-F38562325A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F7808C-50F8-B94F-A410-C75BA42A48E5}"/>
              </a:ext>
            </a:extLst>
          </p:cNvPr>
          <p:cNvSpPr>
            <a:spLocks noGrp="1"/>
          </p:cNvSpPr>
          <p:nvPr>
            <p:ph type="sldNum" sz="quarter" idx="12"/>
          </p:nvPr>
        </p:nvSpPr>
        <p:spPr/>
        <p:txBody>
          <a:bodyPr/>
          <a:lstStyle/>
          <a:p>
            <a:fld id="{7DD177F2-6A0B-E343-959F-22597ACCECDE}" type="slidenum">
              <a:rPr lang="en-US" smtClean="0"/>
              <a:t>‹nr.›</a:t>
            </a:fld>
            <a:endParaRPr lang="en-US"/>
          </a:p>
        </p:txBody>
      </p:sp>
    </p:spTree>
    <p:extLst>
      <p:ext uri="{BB962C8B-B14F-4D97-AF65-F5344CB8AC3E}">
        <p14:creationId xmlns:p14="http://schemas.microsoft.com/office/powerpoint/2010/main" val="15845589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Quote slide 2">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D76C3B93-63AE-AC71-8134-4CE21A1FB5C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jdelijke aanduiding voor inhoud 1">
            <a:extLst>
              <a:ext uri="{FF2B5EF4-FFF2-40B4-BE49-F238E27FC236}">
                <a16:creationId xmlns:a16="http://schemas.microsoft.com/office/drawing/2014/main" id="{71A3F9D5-993F-957F-EF55-0D2854D02839}"/>
              </a:ext>
            </a:extLst>
          </p:cNvPr>
          <p:cNvSpPr>
            <a:spLocks noGrp="1"/>
          </p:cNvSpPr>
          <p:nvPr>
            <p:ph idx="11" hasCustomPrompt="1"/>
          </p:nvPr>
        </p:nvSpPr>
        <p:spPr>
          <a:xfrm>
            <a:off x="1016170" y="1303928"/>
            <a:ext cx="4302962" cy="3170098"/>
          </a:xfrm>
          <a:prstGeom prst="rect">
            <a:avLst/>
          </a:prstGeom>
        </p:spPr>
        <p:txBody>
          <a:bodyPr lIns="0"/>
          <a:lstStyle>
            <a:lvl1pPr marL="0" indent="0">
              <a:lnSpc>
                <a:spcPct val="100000"/>
              </a:lnSpc>
              <a:buNone/>
              <a:defRPr sz="5000" b="1" i="0">
                <a:solidFill>
                  <a:schemeClr val="bg1"/>
                </a:solidFill>
                <a:latin typeface="Calibri" panose="020F0502020204030204" pitchFamily="34" charset="0"/>
                <a:cs typeface="Calibri" panose="020F0502020204030204" pitchFamily="34" charset="0"/>
              </a:defRPr>
            </a:lvl1pPr>
          </a:lstStyle>
          <a:p>
            <a:r>
              <a:rPr lang="nl-NL"/>
              <a:t>“Quote van iemand hier plaatsen als tussenslide”</a:t>
            </a:r>
          </a:p>
        </p:txBody>
      </p:sp>
      <p:sp>
        <p:nvSpPr>
          <p:cNvPr id="3" name="Tijdelijke aanduiding voor inhoud 1">
            <a:extLst>
              <a:ext uri="{FF2B5EF4-FFF2-40B4-BE49-F238E27FC236}">
                <a16:creationId xmlns:a16="http://schemas.microsoft.com/office/drawing/2014/main" id="{5EC66F2C-1349-A131-949E-47581FABD9FA}"/>
              </a:ext>
            </a:extLst>
          </p:cNvPr>
          <p:cNvSpPr>
            <a:spLocks noGrp="1"/>
          </p:cNvSpPr>
          <p:nvPr>
            <p:ph idx="12" hasCustomPrompt="1"/>
          </p:nvPr>
        </p:nvSpPr>
        <p:spPr>
          <a:xfrm>
            <a:off x="1016170" y="5274526"/>
            <a:ext cx="4302962" cy="400111"/>
          </a:xfrm>
          <a:prstGeom prst="rect">
            <a:avLst/>
          </a:prstGeom>
        </p:spPr>
        <p:txBody>
          <a:bodyPr lIns="0"/>
          <a:lstStyle>
            <a:lvl1pPr marL="0" indent="0">
              <a:lnSpc>
                <a:spcPct val="100000"/>
              </a:lnSpc>
              <a:buNone/>
              <a:defRPr sz="2000" b="0" i="1">
                <a:solidFill>
                  <a:schemeClr val="bg1"/>
                </a:solidFill>
                <a:latin typeface="Calibri" panose="020F0502020204030204" pitchFamily="34" charset="0"/>
                <a:cs typeface="Calibri" panose="020F0502020204030204" pitchFamily="34" charset="0"/>
              </a:defRPr>
            </a:lvl1pPr>
          </a:lstStyle>
          <a:p>
            <a:r>
              <a:rPr lang="nl-NL"/>
              <a:t>Naam Achternaam</a:t>
            </a:r>
          </a:p>
        </p:txBody>
      </p:sp>
    </p:spTree>
    <p:extLst>
      <p:ext uri="{BB962C8B-B14F-4D97-AF65-F5344CB8AC3E}">
        <p14:creationId xmlns:p14="http://schemas.microsoft.com/office/powerpoint/2010/main" val="12488209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Vragen slide">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CC75C92-60D5-5E63-1106-71699ABE71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ijdelijke aanduiding voor inhoud 1">
            <a:extLst>
              <a:ext uri="{FF2B5EF4-FFF2-40B4-BE49-F238E27FC236}">
                <a16:creationId xmlns:a16="http://schemas.microsoft.com/office/drawing/2014/main" id="{064872FC-8B61-D2FF-A2B4-3CDD0C37B3AC}"/>
              </a:ext>
            </a:extLst>
          </p:cNvPr>
          <p:cNvSpPr>
            <a:spLocks noGrp="1"/>
          </p:cNvSpPr>
          <p:nvPr>
            <p:ph idx="12" hasCustomPrompt="1"/>
          </p:nvPr>
        </p:nvSpPr>
        <p:spPr>
          <a:xfrm>
            <a:off x="933701" y="5286048"/>
            <a:ext cx="2818028" cy="878443"/>
          </a:xfrm>
          <a:prstGeom prst="roundRect">
            <a:avLst>
              <a:gd name="adj" fmla="val 6376"/>
            </a:avLst>
          </a:prstGeom>
          <a:solidFill>
            <a:schemeClr val="bg1"/>
          </a:solidFill>
        </p:spPr>
        <p:txBody>
          <a:bodyPr lIns="0" anchor="ctr"/>
          <a:lstStyle>
            <a:lvl1pPr marL="0" indent="0" algn="ctr">
              <a:buNone/>
              <a:defRPr sz="5000" b="1" i="0">
                <a:solidFill>
                  <a:srgbClr val="009BA8"/>
                </a:solidFill>
                <a:latin typeface="+mn-lt"/>
                <a:cs typeface="Calibri" panose="020F0502020204030204" pitchFamily="34" charset="0"/>
              </a:defRPr>
            </a:lvl1pPr>
          </a:lstStyle>
          <a:p>
            <a:r>
              <a:rPr lang="nl-NL"/>
              <a:t>Vragen?</a:t>
            </a:r>
          </a:p>
        </p:txBody>
      </p:sp>
    </p:spTree>
    <p:extLst>
      <p:ext uri="{BB962C8B-B14F-4D97-AF65-F5344CB8AC3E}">
        <p14:creationId xmlns:p14="http://schemas.microsoft.com/office/powerpoint/2010/main" val="1846868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Afsluitin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FBE69ABD-36FF-5935-3318-AEBC175DF86E}"/>
              </a:ext>
            </a:extLst>
          </p:cNvPr>
          <p:cNvSpPr>
            <a:spLocks noGrp="1"/>
          </p:cNvSpPr>
          <p:nvPr>
            <p:ph idx="1"/>
          </p:nvPr>
        </p:nvSpPr>
        <p:spPr>
          <a:xfrm>
            <a:off x="720000" y="1763885"/>
            <a:ext cx="9015543" cy="3910774"/>
          </a:xfrm>
          <a:prstGeom prst="rect">
            <a:avLst/>
          </a:prstGeom>
        </p:spPr>
        <p:txBody>
          <a:bodyPr wrap="none" lIns="0" tIns="0" rIns="0" bIns="0">
            <a:noAutofit/>
          </a:bodyPr>
          <a:lstStyle/>
          <a:p>
            <a:pPr marL="0" indent="0">
              <a:lnSpc>
                <a:spcPct val="100000"/>
              </a:lnSpc>
              <a:buClr>
                <a:srgbClr val="72215B"/>
              </a:buClr>
              <a:buNone/>
            </a:pPr>
            <a:r>
              <a:rPr lang="en-US" sz="2000" err="1">
                <a:solidFill>
                  <a:srgbClr val="4D4D4C"/>
                </a:solidFill>
              </a:rPr>
              <a:t>Bedankt</a:t>
            </a:r>
            <a:r>
              <a:rPr lang="en-US" sz="2000">
                <a:solidFill>
                  <a:srgbClr val="4D4D4C"/>
                </a:solidFill>
              </a:rPr>
              <a:t> </a:t>
            </a:r>
            <a:r>
              <a:rPr lang="en-US" sz="2000" err="1">
                <a:solidFill>
                  <a:srgbClr val="4D4D4C"/>
                </a:solidFill>
              </a:rPr>
              <a:t>voor</a:t>
            </a:r>
            <a:r>
              <a:rPr lang="en-US" sz="2000">
                <a:solidFill>
                  <a:srgbClr val="4D4D4C"/>
                </a:solidFill>
              </a:rPr>
              <a:t> </a:t>
            </a:r>
            <a:r>
              <a:rPr lang="en-US" sz="2000" err="1">
                <a:solidFill>
                  <a:srgbClr val="4D4D4C"/>
                </a:solidFill>
              </a:rPr>
              <a:t>jullie</a:t>
            </a:r>
            <a:r>
              <a:rPr lang="en-US" sz="2000">
                <a:solidFill>
                  <a:srgbClr val="4D4D4C"/>
                </a:solidFill>
              </a:rPr>
              <a:t> </a:t>
            </a:r>
            <a:r>
              <a:rPr lang="en-US" sz="2000" err="1">
                <a:solidFill>
                  <a:srgbClr val="4D4D4C"/>
                </a:solidFill>
              </a:rPr>
              <a:t>aandacht</a:t>
            </a:r>
            <a:r>
              <a:rPr lang="en-US" sz="2000">
                <a:solidFill>
                  <a:srgbClr val="4D4D4C"/>
                </a:solidFill>
              </a:rPr>
              <a:t> etc. etc.</a:t>
            </a:r>
          </a:p>
        </p:txBody>
      </p:sp>
      <p:sp>
        <p:nvSpPr>
          <p:cNvPr id="9" name="Title 1">
            <a:extLst>
              <a:ext uri="{FF2B5EF4-FFF2-40B4-BE49-F238E27FC236}">
                <a16:creationId xmlns:a16="http://schemas.microsoft.com/office/drawing/2014/main" id="{316BAEF5-8E46-F3D6-A07E-564E4C96CFA7}"/>
              </a:ext>
            </a:extLst>
          </p:cNvPr>
          <p:cNvSpPr txBox="1">
            <a:spLocks/>
          </p:cNvSpPr>
          <p:nvPr userDrawn="1"/>
        </p:nvSpPr>
        <p:spPr>
          <a:xfrm>
            <a:off x="720000" y="624536"/>
            <a:ext cx="10830392" cy="736650"/>
          </a:xfrm>
          <a:prstGeom prst="rect">
            <a:avLst/>
          </a:prstGeom>
        </p:spPr>
        <p:txBody>
          <a:bodyPr vert="horz" lIns="0" tIns="0" rIns="0" bIns="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err="1">
                <a:solidFill>
                  <a:srgbClr val="BBCE00"/>
                </a:solidFill>
                <a:latin typeface="Calibri" panose="020F0502020204030204" pitchFamily="34" charset="0"/>
                <a:cs typeface="Calibri" panose="020F0502020204030204" pitchFamily="34" charset="0"/>
              </a:rPr>
              <a:t>Bedankt</a:t>
            </a:r>
            <a:endParaRPr lang="en-US" sz="4000" b="1">
              <a:solidFill>
                <a:srgbClr val="BBCE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13397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IEP team slid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0AAA42E-8500-E121-99EF-BCF2CAD7FE0B}"/>
              </a:ext>
            </a:extLst>
          </p:cNvPr>
          <p:cNvSpPr txBox="1">
            <a:spLocks/>
          </p:cNvSpPr>
          <p:nvPr userDrawn="1"/>
        </p:nvSpPr>
        <p:spPr>
          <a:xfrm>
            <a:off x="720000" y="624536"/>
            <a:ext cx="10830392" cy="736650"/>
          </a:xfrm>
          <a:prstGeom prst="rect">
            <a:avLst/>
          </a:prstGeom>
        </p:spPr>
        <p:txBody>
          <a:bodyPr vert="horz" lIns="0" tIns="0" rIns="0" bIns="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a:solidFill>
                  <a:srgbClr val="BBCE00"/>
                </a:solidFill>
                <a:latin typeface="Calibri" panose="020F0502020204030204" pitchFamily="34" charset="0"/>
                <a:cs typeface="Calibri" panose="020F0502020204030204" pitchFamily="34" charset="0"/>
              </a:rPr>
              <a:t>Het IEP team</a:t>
            </a:r>
          </a:p>
        </p:txBody>
      </p:sp>
      <p:pic>
        <p:nvPicPr>
          <p:cNvPr id="10" name="Picture 3" descr="A group of people smiling&#10;&#10;Description automatically generated with medium confidence">
            <a:extLst>
              <a:ext uri="{FF2B5EF4-FFF2-40B4-BE49-F238E27FC236}">
                <a16:creationId xmlns:a16="http://schemas.microsoft.com/office/drawing/2014/main" id="{B6922811-C0FC-23C9-9211-A9C0A05D935E}"/>
              </a:ext>
            </a:extLst>
          </p:cNvPr>
          <p:cNvPicPr>
            <a:picLocks noChangeAspect="1"/>
          </p:cNvPicPr>
          <p:nvPr userDrawn="1"/>
        </p:nvPicPr>
        <p:blipFill>
          <a:blip r:embed="rId2"/>
          <a:stretch>
            <a:fillRect/>
          </a:stretch>
        </p:blipFill>
        <p:spPr>
          <a:xfrm rot="360000">
            <a:off x="4027802" y="1574799"/>
            <a:ext cx="4635500" cy="3708400"/>
          </a:xfrm>
          <a:prstGeom prst="rect">
            <a:avLst/>
          </a:prstGeom>
        </p:spPr>
      </p:pic>
      <p:sp>
        <p:nvSpPr>
          <p:cNvPr id="11" name="Content Placeholder 2">
            <a:extLst>
              <a:ext uri="{FF2B5EF4-FFF2-40B4-BE49-F238E27FC236}">
                <a16:creationId xmlns:a16="http://schemas.microsoft.com/office/drawing/2014/main" id="{44D36487-06DF-4F2E-555A-F39BE8E17B51}"/>
              </a:ext>
            </a:extLst>
          </p:cNvPr>
          <p:cNvSpPr>
            <a:spLocks noGrp="1"/>
          </p:cNvSpPr>
          <p:nvPr>
            <p:ph idx="1"/>
          </p:nvPr>
        </p:nvSpPr>
        <p:spPr>
          <a:xfrm>
            <a:off x="720000" y="2207623"/>
            <a:ext cx="3746412" cy="2442753"/>
          </a:xfrm>
          <a:prstGeom prst="rect">
            <a:avLst/>
          </a:prstGeom>
        </p:spPr>
        <p:txBody>
          <a:bodyPr wrap="none" lIns="0" tIns="0" rIns="0" bIns="0">
            <a:noAutofit/>
          </a:bodyPr>
          <a:lstStyle/>
          <a:p>
            <a:pPr marL="0" indent="0">
              <a:lnSpc>
                <a:spcPct val="100000"/>
              </a:lnSpc>
              <a:buClr>
                <a:srgbClr val="72215B"/>
              </a:buClr>
              <a:buNone/>
            </a:pPr>
            <a:r>
              <a:rPr lang="en-US" sz="2000">
                <a:solidFill>
                  <a:srgbClr val="4D4D4C"/>
                </a:solidFill>
              </a:rPr>
              <a:t>Wil je </a:t>
            </a:r>
            <a:r>
              <a:rPr lang="en-US" sz="2000" err="1">
                <a:solidFill>
                  <a:srgbClr val="4D4D4C"/>
                </a:solidFill>
              </a:rPr>
              <a:t>eens</a:t>
            </a:r>
            <a:r>
              <a:rPr lang="en-US" sz="2000">
                <a:solidFill>
                  <a:srgbClr val="4D4D4C"/>
                </a:solidFill>
              </a:rPr>
              <a:t> </a:t>
            </a:r>
            <a:r>
              <a:rPr lang="en-US" sz="2000" err="1">
                <a:solidFill>
                  <a:srgbClr val="4D4D4C"/>
                </a:solidFill>
              </a:rPr>
              <a:t>verder</a:t>
            </a:r>
            <a:r>
              <a:rPr lang="en-US" sz="2000">
                <a:solidFill>
                  <a:srgbClr val="4D4D4C"/>
                </a:solidFill>
              </a:rPr>
              <a:t> </a:t>
            </a:r>
            <a:r>
              <a:rPr lang="en-US" sz="2000" err="1">
                <a:solidFill>
                  <a:srgbClr val="4D4D4C"/>
                </a:solidFill>
              </a:rPr>
              <a:t>praten</a:t>
            </a:r>
            <a:r>
              <a:rPr lang="en-US" sz="2000">
                <a:solidFill>
                  <a:srgbClr val="4D4D4C"/>
                </a:solidFill>
              </a:rPr>
              <a:t> met </a:t>
            </a:r>
            <a:br>
              <a:rPr lang="en-US" sz="2000">
                <a:solidFill>
                  <a:srgbClr val="4D4D4C"/>
                </a:solidFill>
              </a:rPr>
            </a:br>
            <a:r>
              <a:rPr lang="en-US" sz="2000" err="1">
                <a:solidFill>
                  <a:srgbClr val="4D4D4C"/>
                </a:solidFill>
              </a:rPr>
              <a:t>een</a:t>
            </a:r>
            <a:r>
              <a:rPr lang="en-US" sz="2000">
                <a:solidFill>
                  <a:srgbClr val="4D4D4C"/>
                </a:solidFill>
              </a:rPr>
              <a:t> van </a:t>
            </a:r>
            <a:r>
              <a:rPr lang="en-US" sz="2000" err="1">
                <a:solidFill>
                  <a:srgbClr val="4D4D4C"/>
                </a:solidFill>
              </a:rPr>
              <a:t>onze</a:t>
            </a:r>
            <a:r>
              <a:rPr lang="en-US" sz="2000">
                <a:solidFill>
                  <a:srgbClr val="4D4D4C"/>
                </a:solidFill>
              </a:rPr>
              <a:t> IEP </a:t>
            </a:r>
            <a:r>
              <a:rPr lang="en-US" sz="2000" err="1">
                <a:solidFill>
                  <a:srgbClr val="4D4D4C"/>
                </a:solidFill>
              </a:rPr>
              <a:t>adviseurs</a:t>
            </a:r>
            <a:r>
              <a:rPr lang="en-US" sz="2000">
                <a:solidFill>
                  <a:srgbClr val="4D4D4C"/>
                </a:solidFill>
              </a:rPr>
              <a:t>?</a:t>
            </a:r>
          </a:p>
          <a:p>
            <a:pPr marL="0" indent="0">
              <a:lnSpc>
                <a:spcPct val="100000"/>
              </a:lnSpc>
              <a:buClr>
                <a:srgbClr val="72215B"/>
              </a:buClr>
              <a:buNone/>
            </a:pPr>
            <a:r>
              <a:rPr lang="en-US" sz="2000" err="1">
                <a:solidFill>
                  <a:srgbClr val="4D4D4C"/>
                </a:solidFill>
              </a:rPr>
              <a:t>Dit</a:t>
            </a:r>
            <a:r>
              <a:rPr lang="en-US" sz="2000">
                <a:solidFill>
                  <a:srgbClr val="4D4D4C"/>
                </a:solidFill>
              </a:rPr>
              <a:t> doe je </a:t>
            </a:r>
            <a:r>
              <a:rPr lang="en-US" sz="2000" err="1">
                <a:solidFill>
                  <a:srgbClr val="4D4D4C"/>
                </a:solidFill>
              </a:rPr>
              <a:t>gemakkelijk</a:t>
            </a:r>
            <a:r>
              <a:rPr lang="en-US" sz="2000">
                <a:solidFill>
                  <a:srgbClr val="4D4D4C"/>
                </a:solidFill>
              </a:rPr>
              <a:t> via </a:t>
            </a:r>
            <a:br>
              <a:rPr lang="en-US" sz="2000">
                <a:solidFill>
                  <a:srgbClr val="4D4D4C"/>
                </a:solidFill>
              </a:rPr>
            </a:br>
            <a:r>
              <a:rPr lang="en-US" sz="2000" err="1">
                <a:solidFill>
                  <a:srgbClr val="4D4D4C"/>
                </a:solidFill>
              </a:rPr>
              <a:t>onze</a:t>
            </a:r>
            <a:r>
              <a:rPr lang="en-US" sz="2000">
                <a:solidFill>
                  <a:srgbClr val="4D4D4C"/>
                </a:solidFill>
              </a:rPr>
              <a:t> </a:t>
            </a:r>
            <a:r>
              <a:rPr lang="en-US" sz="2000">
                <a:solidFill>
                  <a:srgbClr val="009BA8"/>
                </a:solidFill>
                <a:hlinkClick r:id="rId3">
                  <a:extLst>
                    <a:ext uri="{A12FA001-AC4F-418D-AE19-62706E023703}">
                      <ahyp:hlinkClr xmlns:ahyp="http://schemas.microsoft.com/office/drawing/2018/hyperlinkcolor" val="tx"/>
                    </a:ext>
                  </a:extLst>
                </a:hlinkClick>
              </a:rPr>
              <a:t>online afsprakentool</a:t>
            </a:r>
            <a:r>
              <a:rPr lang="en-US" sz="2000">
                <a:solidFill>
                  <a:srgbClr val="4D4D4C"/>
                </a:solidFill>
              </a:rPr>
              <a:t>!</a:t>
            </a:r>
          </a:p>
          <a:p>
            <a:pPr marL="0" indent="0">
              <a:lnSpc>
                <a:spcPct val="100000"/>
              </a:lnSpc>
              <a:buClr>
                <a:srgbClr val="72215B"/>
              </a:buClr>
              <a:buNone/>
            </a:pPr>
            <a:endParaRPr lang="en-US" sz="2000">
              <a:solidFill>
                <a:srgbClr val="4D4D4C"/>
              </a:solidFill>
            </a:endParaRPr>
          </a:p>
          <a:p>
            <a:pPr marL="0" indent="0">
              <a:lnSpc>
                <a:spcPct val="100000"/>
              </a:lnSpc>
              <a:buClr>
                <a:srgbClr val="72215B"/>
              </a:buClr>
              <a:buNone/>
            </a:pPr>
            <a:r>
              <a:rPr lang="en-US" sz="2000">
                <a:solidFill>
                  <a:srgbClr val="4D4D4C"/>
                </a:solidFill>
              </a:rPr>
              <a:t>Tot </a:t>
            </a:r>
            <a:r>
              <a:rPr lang="en-US" sz="2000" err="1">
                <a:solidFill>
                  <a:srgbClr val="4D4D4C"/>
                </a:solidFill>
              </a:rPr>
              <a:t>gauw</a:t>
            </a:r>
            <a:r>
              <a:rPr lang="en-US" sz="2000">
                <a:solidFill>
                  <a:srgbClr val="4D4D4C"/>
                </a:solidFill>
              </a:rPr>
              <a:t>!</a:t>
            </a:r>
          </a:p>
        </p:txBody>
      </p:sp>
    </p:spTree>
    <p:extLst>
      <p:ext uri="{BB962C8B-B14F-4D97-AF65-F5344CB8AC3E}">
        <p14:creationId xmlns:p14="http://schemas.microsoft.com/office/powerpoint/2010/main" val="18654274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Pay off slide">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625ED803-E3F7-2FB6-B1F5-4B2BEABC1D3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806" y="0"/>
            <a:ext cx="12188388" cy="6858000"/>
          </a:xfrm>
          <a:prstGeom prst="rect">
            <a:avLst/>
          </a:prstGeom>
        </p:spPr>
      </p:pic>
    </p:spTree>
    <p:extLst>
      <p:ext uri="{BB962C8B-B14F-4D97-AF65-F5344CB8AC3E}">
        <p14:creationId xmlns:p14="http://schemas.microsoft.com/office/powerpoint/2010/main" val="26257126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Merkregel slide">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A9AE01E-0443-D770-BBBC-FE5C90B318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806" y="0"/>
            <a:ext cx="12188388" cy="6858000"/>
          </a:xfrm>
          <a:prstGeom prst="rect">
            <a:avLst/>
          </a:prstGeom>
        </p:spPr>
      </p:pic>
    </p:spTree>
    <p:extLst>
      <p:ext uri="{BB962C8B-B14F-4D97-AF65-F5344CB8AC3E}">
        <p14:creationId xmlns:p14="http://schemas.microsoft.com/office/powerpoint/2010/main" val="14309235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Leg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73729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el en tekst (zonder bullits)">
    <p:spTree>
      <p:nvGrpSpPr>
        <p:cNvPr id="1" name=""/>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id="{571B53A1-E6AC-4A47-B592-69398F33303A}"/>
              </a:ext>
            </a:extLst>
          </p:cNvPr>
          <p:cNvSpPr>
            <a:spLocks noGrp="1"/>
          </p:cNvSpPr>
          <p:nvPr>
            <p:ph type="body" sz="quarter" idx="13"/>
          </p:nvPr>
        </p:nvSpPr>
        <p:spPr>
          <a:xfrm>
            <a:off x="1811338" y="1825200"/>
            <a:ext cx="9542461" cy="4351338"/>
          </a:xfrm>
          <a:prstGeom prst="rect">
            <a:avLst/>
          </a:prstGeom>
        </p:spPr>
        <p:txBody>
          <a:bodyPr/>
          <a:lstStyle>
            <a:lvl1pPr marL="0" indent="0">
              <a:buNone/>
              <a:defRPr/>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2" name="Titel 1">
            <a:extLst>
              <a:ext uri="{FF2B5EF4-FFF2-40B4-BE49-F238E27FC236}">
                <a16:creationId xmlns:a16="http://schemas.microsoft.com/office/drawing/2014/main" id="{08E5402A-EDFE-4818-A39B-69D9EE715D06}"/>
              </a:ext>
            </a:extLst>
          </p:cNvPr>
          <p:cNvSpPr>
            <a:spLocks noGrp="1"/>
          </p:cNvSpPr>
          <p:nvPr>
            <p:ph type="title" hasCustomPrompt="1"/>
          </p:nvPr>
        </p:nvSpPr>
        <p:spPr>
          <a:xfrm>
            <a:off x="838200" y="365125"/>
            <a:ext cx="10515600" cy="1325563"/>
          </a:xfrm>
          <a:prstGeom prst="rect">
            <a:avLst/>
          </a:prstGeom>
        </p:spPr>
        <p:txBody>
          <a:bodyPr/>
          <a:lstStyle/>
          <a:p>
            <a:r>
              <a:rPr lang="nl-NL"/>
              <a:t>Titel</a:t>
            </a:r>
          </a:p>
        </p:txBody>
      </p:sp>
      <p:sp>
        <p:nvSpPr>
          <p:cNvPr id="3" name="Tijdelijke aanduiding voor datum 2">
            <a:extLst>
              <a:ext uri="{FF2B5EF4-FFF2-40B4-BE49-F238E27FC236}">
                <a16:creationId xmlns:a16="http://schemas.microsoft.com/office/drawing/2014/main" id="{271709B1-6905-4936-8058-ED918C17E344}"/>
              </a:ext>
            </a:extLst>
          </p:cNvPr>
          <p:cNvSpPr>
            <a:spLocks noGrp="1"/>
          </p:cNvSpPr>
          <p:nvPr>
            <p:ph type="dt" sz="half" idx="10"/>
          </p:nvPr>
        </p:nvSpPr>
        <p:spPr>
          <a:xfrm>
            <a:off x="838200" y="6356350"/>
            <a:ext cx="2743200" cy="365125"/>
          </a:xfrm>
          <a:prstGeom prst="rect">
            <a:avLst/>
          </a:prstGeom>
        </p:spPr>
        <p:txBody>
          <a:bodyPr/>
          <a:lstStyle/>
          <a:p>
            <a:fld id="{BB5A204A-56CA-40D1-A85E-A2D59C60E5BB}" type="datetimeFigureOut">
              <a:rPr lang="nl-NL" smtClean="0"/>
              <a:pPr/>
              <a:t>6-11-2023</a:t>
            </a:fld>
            <a:endParaRPr lang="nl-NL"/>
          </a:p>
        </p:txBody>
      </p:sp>
      <p:sp>
        <p:nvSpPr>
          <p:cNvPr id="4" name="Tijdelijke aanduiding voor voettekst 3">
            <a:extLst>
              <a:ext uri="{FF2B5EF4-FFF2-40B4-BE49-F238E27FC236}">
                <a16:creationId xmlns:a16="http://schemas.microsoft.com/office/drawing/2014/main" id="{481FE241-5248-4CBB-92F1-16B221019CDF}"/>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5" name="Tijdelijke aanduiding voor dianummer 4">
            <a:extLst>
              <a:ext uri="{FF2B5EF4-FFF2-40B4-BE49-F238E27FC236}">
                <a16:creationId xmlns:a16="http://schemas.microsoft.com/office/drawing/2014/main" id="{01AE0546-FA0B-4450-9066-57062AD93B8D}"/>
              </a:ext>
            </a:extLst>
          </p:cNvPr>
          <p:cNvSpPr>
            <a:spLocks noGrp="1"/>
          </p:cNvSpPr>
          <p:nvPr>
            <p:ph type="sldNum" sz="quarter" idx="12"/>
          </p:nvPr>
        </p:nvSpPr>
        <p:spPr>
          <a:xfrm>
            <a:off x="8610600" y="6356350"/>
            <a:ext cx="2743200" cy="365125"/>
          </a:xfrm>
          <a:prstGeom prst="rect">
            <a:avLst/>
          </a:prstGeom>
        </p:spPr>
        <p:txBody>
          <a:bodyPr/>
          <a:lstStyle/>
          <a:p>
            <a:fld id="{86F7BF33-3350-4B23-926F-17CA02547A0F}" type="slidenum">
              <a:rPr lang="nl-NL" smtClean="0"/>
              <a:pPr/>
              <a:t>‹nr.›</a:t>
            </a:fld>
            <a:endParaRPr lang="nl-NL"/>
          </a:p>
        </p:txBody>
      </p:sp>
    </p:spTree>
    <p:extLst>
      <p:ext uri="{BB962C8B-B14F-4D97-AF65-F5344CB8AC3E}">
        <p14:creationId xmlns:p14="http://schemas.microsoft.com/office/powerpoint/2010/main" val="37534288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Coverslide 1">
    <p:spTree>
      <p:nvGrpSpPr>
        <p:cNvPr id="1" name=""/>
        <p:cNvGrpSpPr/>
        <p:nvPr/>
      </p:nvGrpSpPr>
      <p:grpSpPr>
        <a:xfrm>
          <a:off x="0" y="0"/>
          <a:ext cx="0" cy="0"/>
          <a:chOff x="0" y="0"/>
          <a:chExt cx="0" cy="0"/>
        </a:xfrm>
      </p:grpSpPr>
      <p:pic>
        <p:nvPicPr>
          <p:cNvPr id="8" name="Afbeelding 7" descr="Afbeelding met kleding, persoon, Menselijk gezicht, meisje&#10;&#10;Automatisch gegenereerde beschrijving">
            <a:extLst>
              <a:ext uri="{FF2B5EF4-FFF2-40B4-BE49-F238E27FC236}">
                <a16:creationId xmlns:a16="http://schemas.microsoft.com/office/drawing/2014/main" id="{CDB85537-7E67-C9B9-0F2E-E532D0159A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jdelijke aanduiding voor inhoud 1">
            <a:extLst>
              <a:ext uri="{FF2B5EF4-FFF2-40B4-BE49-F238E27FC236}">
                <a16:creationId xmlns:a16="http://schemas.microsoft.com/office/drawing/2014/main" id="{61D68F6E-EC58-2F79-50FE-B15E2CB97A37}"/>
              </a:ext>
            </a:extLst>
          </p:cNvPr>
          <p:cNvSpPr>
            <a:spLocks noGrp="1"/>
          </p:cNvSpPr>
          <p:nvPr>
            <p:ph idx="11" hasCustomPrompt="1"/>
          </p:nvPr>
        </p:nvSpPr>
        <p:spPr>
          <a:xfrm>
            <a:off x="720253" y="4212719"/>
            <a:ext cx="10381589" cy="493644"/>
          </a:xfrm>
          <a:prstGeom prst="rect">
            <a:avLst/>
          </a:prstGeom>
        </p:spPr>
        <p:txBody>
          <a:bodyPr lIns="0"/>
          <a:lstStyle>
            <a:lvl1pPr marL="0" indent="0">
              <a:buNone/>
              <a:defRPr sz="4000" b="1" i="0">
                <a:solidFill>
                  <a:schemeClr val="bg1"/>
                </a:solidFill>
                <a:latin typeface="Calibri" panose="020F0502020204030204" pitchFamily="34" charset="0"/>
                <a:cs typeface="Calibri" panose="020F0502020204030204" pitchFamily="34" charset="0"/>
              </a:defRPr>
            </a:lvl1pPr>
          </a:lstStyle>
          <a:p>
            <a:r>
              <a:rPr lang="nl-NL"/>
              <a:t>Titel een regel. </a:t>
            </a:r>
            <a:r>
              <a:rPr lang="nl-NL" err="1"/>
              <a:t>Calibri</a:t>
            </a:r>
            <a:r>
              <a:rPr lang="nl-NL"/>
              <a:t> </a:t>
            </a:r>
            <a:r>
              <a:rPr lang="nl-NL" err="1"/>
              <a:t>bold</a:t>
            </a:r>
            <a:r>
              <a:rPr lang="nl-NL"/>
              <a:t> 40 </a:t>
            </a:r>
            <a:r>
              <a:rPr lang="nl-NL" err="1"/>
              <a:t>pt</a:t>
            </a:r>
            <a:r>
              <a:rPr lang="nl-NL"/>
              <a:t>.</a:t>
            </a:r>
          </a:p>
        </p:txBody>
      </p:sp>
      <p:sp>
        <p:nvSpPr>
          <p:cNvPr id="5" name="Tijdelijke aanduiding voor inhoud 1">
            <a:extLst>
              <a:ext uri="{FF2B5EF4-FFF2-40B4-BE49-F238E27FC236}">
                <a16:creationId xmlns:a16="http://schemas.microsoft.com/office/drawing/2014/main" id="{53D360E5-E2B2-00B3-2E55-E449DE160384}"/>
              </a:ext>
            </a:extLst>
          </p:cNvPr>
          <p:cNvSpPr>
            <a:spLocks noGrp="1"/>
          </p:cNvSpPr>
          <p:nvPr>
            <p:ph idx="12" hasCustomPrompt="1"/>
          </p:nvPr>
        </p:nvSpPr>
        <p:spPr>
          <a:xfrm>
            <a:off x="726133" y="3609667"/>
            <a:ext cx="2186749" cy="493644"/>
          </a:xfrm>
          <a:prstGeom prst="roundRect">
            <a:avLst>
              <a:gd name="adj" fmla="val 6376"/>
            </a:avLst>
          </a:prstGeom>
          <a:solidFill>
            <a:schemeClr val="bg1"/>
          </a:solidFill>
        </p:spPr>
        <p:txBody>
          <a:bodyPr lIns="0" anchor="ctr"/>
          <a:lstStyle>
            <a:lvl1pPr marL="0" indent="0" algn="ctr">
              <a:buNone/>
              <a:defRPr sz="1800" b="0" i="0">
                <a:solidFill>
                  <a:srgbClr val="009BA8"/>
                </a:solidFill>
                <a:latin typeface="+mn-lt"/>
                <a:cs typeface="Calibri" panose="020F0502020204030204" pitchFamily="34" charset="0"/>
              </a:defRPr>
            </a:lvl1pPr>
          </a:lstStyle>
          <a:p>
            <a:r>
              <a:rPr lang="nl-NL"/>
              <a:t>Naam Achternaam</a:t>
            </a:r>
          </a:p>
        </p:txBody>
      </p:sp>
    </p:spTree>
    <p:extLst>
      <p:ext uri="{BB962C8B-B14F-4D97-AF65-F5344CB8AC3E}">
        <p14:creationId xmlns:p14="http://schemas.microsoft.com/office/powerpoint/2010/main" val="9339998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ussenslide Blanco">
    <p:spTree>
      <p:nvGrpSpPr>
        <p:cNvPr id="1" name=""/>
        <p:cNvGrpSpPr/>
        <p:nvPr/>
      </p:nvGrpSpPr>
      <p:grpSpPr>
        <a:xfrm>
          <a:off x="0" y="0"/>
          <a:ext cx="0" cy="0"/>
          <a:chOff x="0" y="0"/>
          <a:chExt cx="0" cy="0"/>
        </a:xfrm>
      </p:grpSpPr>
      <p:sp>
        <p:nvSpPr>
          <p:cNvPr id="4" name="Tijdelijke aanduiding voor afbeelding 3">
            <a:extLst>
              <a:ext uri="{FF2B5EF4-FFF2-40B4-BE49-F238E27FC236}">
                <a16:creationId xmlns:a16="http://schemas.microsoft.com/office/drawing/2014/main" id="{FA9E8A86-E3F7-02AD-200D-999F7C63E096}"/>
              </a:ext>
            </a:extLst>
          </p:cNvPr>
          <p:cNvSpPr>
            <a:spLocks noGrp="1"/>
          </p:cNvSpPr>
          <p:nvPr>
            <p:ph type="pic" sz="quarter" idx="13"/>
          </p:nvPr>
        </p:nvSpPr>
        <p:spPr>
          <a:xfrm>
            <a:off x="0" y="0"/>
            <a:ext cx="12192000" cy="6858000"/>
          </a:xfrm>
          <a:prstGeom prst="rect">
            <a:avLst/>
          </a:prstGeom>
        </p:spPr>
        <p:txBody>
          <a:bodyPr/>
          <a:lstStyle/>
          <a:p>
            <a:endParaRPr lang="nl-NL"/>
          </a:p>
        </p:txBody>
      </p:sp>
      <p:sp>
        <p:nvSpPr>
          <p:cNvPr id="3" name="Tijdelijke aanduiding voor inhoud 1">
            <a:extLst>
              <a:ext uri="{FF2B5EF4-FFF2-40B4-BE49-F238E27FC236}">
                <a16:creationId xmlns:a16="http://schemas.microsoft.com/office/drawing/2014/main" id="{B776E958-D487-5000-75F1-2DDC0603EFC9}"/>
              </a:ext>
            </a:extLst>
          </p:cNvPr>
          <p:cNvSpPr>
            <a:spLocks noGrp="1"/>
          </p:cNvSpPr>
          <p:nvPr>
            <p:ph idx="12" hasCustomPrompt="1"/>
          </p:nvPr>
        </p:nvSpPr>
        <p:spPr>
          <a:xfrm>
            <a:off x="521572" y="5286048"/>
            <a:ext cx="4706644" cy="878443"/>
          </a:xfrm>
          <a:prstGeom prst="roundRect">
            <a:avLst>
              <a:gd name="adj" fmla="val 6376"/>
            </a:avLst>
          </a:prstGeom>
          <a:solidFill>
            <a:schemeClr val="bg1"/>
          </a:solidFill>
        </p:spPr>
        <p:txBody>
          <a:bodyPr lIns="0" anchor="ctr"/>
          <a:lstStyle>
            <a:lvl1pPr marL="0" indent="0" algn="ctr">
              <a:buNone/>
              <a:defRPr sz="5000" b="1" i="0">
                <a:solidFill>
                  <a:srgbClr val="009BA8"/>
                </a:solidFill>
                <a:latin typeface="+mn-lt"/>
                <a:cs typeface="Calibri" panose="020F0502020204030204" pitchFamily="34" charset="0"/>
              </a:defRPr>
            </a:lvl1pPr>
          </a:lstStyle>
          <a:p>
            <a:r>
              <a:rPr lang="nl-NL"/>
              <a:t>Tekst tussenkop</a:t>
            </a:r>
          </a:p>
        </p:txBody>
      </p:sp>
    </p:spTree>
    <p:extLst>
      <p:ext uri="{BB962C8B-B14F-4D97-AF65-F5344CB8AC3E}">
        <p14:creationId xmlns:p14="http://schemas.microsoft.com/office/powerpoint/2010/main" val="3914883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7FBB7-4819-644A-B06F-FD6CF32E6A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C33884-55C1-D649-A370-2253296967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D99E373-98DB-7A45-9815-A1AD17E7424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D7F751-5954-634F-BFC3-0DF522674F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DB606C4-50B7-1648-8876-6FD72F308BC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55EA64-149F-A24B-A1A3-31FC080AB0FE}"/>
              </a:ext>
            </a:extLst>
          </p:cNvPr>
          <p:cNvSpPr>
            <a:spLocks noGrp="1"/>
          </p:cNvSpPr>
          <p:nvPr>
            <p:ph type="dt" sz="half" idx="10"/>
          </p:nvPr>
        </p:nvSpPr>
        <p:spPr/>
        <p:txBody>
          <a:bodyPr/>
          <a:lstStyle/>
          <a:p>
            <a:fld id="{B6A45005-21B5-5243-AE40-5F2B86D84F48}" type="datetimeFigureOut">
              <a:rPr lang="en-US" smtClean="0"/>
              <a:t>11/6/2023</a:t>
            </a:fld>
            <a:endParaRPr lang="en-US"/>
          </a:p>
        </p:txBody>
      </p:sp>
      <p:sp>
        <p:nvSpPr>
          <p:cNvPr id="8" name="Footer Placeholder 7">
            <a:extLst>
              <a:ext uri="{FF2B5EF4-FFF2-40B4-BE49-F238E27FC236}">
                <a16:creationId xmlns:a16="http://schemas.microsoft.com/office/drawing/2014/main" id="{4983E915-0D1C-904E-8FD6-1EE93A295BA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A84F22-554C-2849-AC2D-F8A57035CF62}"/>
              </a:ext>
            </a:extLst>
          </p:cNvPr>
          <p:cNvSpPr>
            <a:spLocks noGrp="1"/>
          </p:cNvSpPr>
          <p:nvPr>
            <p:ph type="sldNum" sz="quarter" idx="12"/>
          </p:nvPr>
        </p:nvSpPr>
        <p:spPr/>
        <p:txBody>
          <a:bodyPr/>
          <a:lstStyle/>
          <a:p>
            <a:fld id="{7DD177F2-6A0B-E343-959F-22597ACCECDE}" type="slidenum">
              <a:rPr lang="en-US" smtClean="0"/>
              <a:t>‹nr.›</a:t>
            </a:fld>
            <a:endParaRPr lang="en-US"/>
          </a:p>
        </p:txBody>
      </p:sp>
    </p:spTree>
    <p:extLst>
      <p:ext uri="{BB962C8B-B14F-4D97-AF65-F5344CB8AC3E}">
        <p14:creationId xmlns:p14="http://schemas.microsoft.com/office/powerpoint/2010/main" val="556608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EA17A-427D-1D41-805D-5AB8061C07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30813A-5A86-6349-AD35-BBDD09BA8936}"/>
              </a:ext>
            </a:extLst>
          </p:cNvPr>
          <p:cNvSpPr>
            <a:spLocks noGrp="1"/>
          </p:cNvSpPr>
          <p:nvPr>
            <p:ph type="dt" sz="half" idx="10"/>
          </p:nvPr>
        </p:nvSpPr>
        <p:spPr/>
        <p:txBody>
          <a:bodyPr/>
          <a:lstStyle/>
          <a:p>
            <a:fld id="{B6A45005-21B5-5243-AE40-5F2B86D84F48}" type="datetimeFigureOut">
              <a:rPr lang="en-US" smtClean="0"/>
              <a:t>11/6/2023</a:t>
            </a:fld>
            <a:endParaRPr lang="en-US"/>
          </a:p>
        </p:txBody>
      </p:sp>
      <p:sp>
        <p:nvSpPr>
          <p:cNvPr id="4" name="Footer Placeholder 3">
            <a:extLst>
              <a:ext uri="{FF2B5EF4-FFF2-40B4-BE49-F238E27FC236}">
                <a16:creationId xmlns:a16="http://schemas.microsoft.com/office/drawing/2014/main" id="{9A79B4C1-1DD0-8D49-9E75-7AE48D4FAC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981A08-57E2-1148-AF67-13F436C1B4DB}"/>
              </a:ext>
            </a:extLst>
          </p:cNvPr>
          <p:cNvSpPr>
            <a:spLocks noGrp="1"/>
          </p:cNvSpPr>
          <p:nvPr>
            <p:ph type="sldNum" sz="quarter" idx="12"/>
          </p:nvPr>
        </p:nvSpPr>
        <p:spPr/>
        <p:txBody>
          <a:bodyPr/>
          <a:lstStyle/>
          <a:p>
            <a:fld id="{7DD177F2-6A0B-E343-959F-22597ACCECDE}" type="slidenum">
              <a:rPr lang="en-US" smtClean="0"/>
              <a:t>‹nr.›</a:t>
            </a:fld>
            <a:endParaRPr lang="en-US"/>
          </a:p>
        </p:txBody>
      </p:sp>
    </p:spTree>
    <p:extLst>
      <p:ext uri="{BB962C8B-B14F-4D97-AF65-F5344CB8AC3E}">
        <p14:creationId xmlns:p14="http://schemas.microsoft.com/office/powerpoint/2010/main" val="4000342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D67EE5-6AD3-B442-941A-11CF8C2A3F2A}"/>
              </a:ext>
            </a:extLst>
          </p:cNvPr>
          <p:cNvSpPr>
            <a:spLocks noGrp="1"/>
          </p:cNvSpPr>
          <p:nvPr>
            <p:ph type="dt" sz="half" idx="10"/>
          </p:nvPr>
        </p:nvSpPr>
        <p:spPr/>
        <p:txBody>
          <a:bodyPr/>
          <a:lstStyle/>
          <a:p>
            <a:fld id="{B6A45005-21B5-5243-AE40-5F2B86D84F48}" type="datetimeFigureOut">
              <a:rPr lang="en-US" smtClean="0"/>
              <a:t>11/6/2023</a:t>
            </a:fld>
            <a:endParaRPr lang="en-US"/>
          </a:p>
        </p:txBody>
      </p:sp>
      <p:sp>
        <p:nvSpPr>
          <p:cNvPr id="3" name="Footer Placeholder 2">
            <a:extLst>
              <a:ext uri="{FF2B5EF4-FFF2-40B4-BE49-F238E27FC236}">
                <a16:creationId xmlns:a16="http://schemas.microsoft.com/office/drawing/2014/main" id="{17972F1F-482F-2141-9DC5-FBC8CEA049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293392-B6EB-4847-B739-CAEDFDD3785E}"/>
              </a:ext>
            </a:extLst>
          </p:cNvPr>
          <p:cNvSpPr>
            <a:spLocks noGrp="1"/>
          </p:cNvSpPr>
          <p:nvPr>
            <p:ph type="sldNum" sz="quarter" idx="12"/>
          </p:nvPr>
        </p:nvSpPr>
        <p:spPr/>
        <p:txBody>
          <a:bodyPr/>
          <a:lstStyle/>
          <a:p>
            <a:fld id="{7DD177F2-6A0B-E343-959F-22597ACCECDE}" type="slidenum">
              <a:rPr lang="en-US" smtClean="0"/>
              <a:t>‹nr.›</a:t>
            </a:fld>
            <a:endParaRPr lang="en-US"/>
          </a:p>
        </p:txBody>
      </p:sp>
    </p:spTree>
    <p:extLst>
      <p:ext uri="{BB962C8B-B14F-4D97-AF65-F5344CB8AC3E}">
        <p14:creationId xmlns:p14="http://schemas.microsoft.com/office/powerpoint/2010/main" val="668890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D5DB6-98D9-9C45-875D-5FEEE48E94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3FBE01-A9F7-0143-ADDA-5713DEA202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286E7A-9B92-5F41-ADD8-BF782179D1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A818FA4-C344-CD44-B2F7-857BEF208324}"/>
              </a:ext>
            </a:extLst>
          </p:cNvPr>
          <p:cNvSpPr>
            <a:spLocks noGrp="1"/>
          </p:cNvSpPr>
          <p:nvPr>
            <p:ph type="dt" sz="half" idx="10"/>
          </p:nvPr>
        </p:nvSpPr>
        <p:spPr/>
        <p:txBody>
          <a:bodyPr/>
          <a:lstStyle/>
          <a:p>
            <a:fld id="{B6A45005-21B5-5243-AE40-5F2B86D84F48}" type="datetimeFigureOut">
              <a:rPr lang="en-US" smtClean="0"/>
              <a:t>11/6/2023</a:t>
            </a:fld>
            <a:endParaRPr lang="en-US"/>
          </a:p>
        </p:txBody>
      </p:sp>
      <p:sp>
        <p:nvSpPr>
          <p:cNvPr id="6" name="Footer Placeholder 5">
            <a:extLst>
              <a:ext uri="{FF2B5EF4-FFF2-40B4-BE49-F238E27FC236}">
                <a16:creationId xmlns:a16="http://schemas.microsoft.com/office/drawing/2014/main" id="{7E2D3E74-2C20-4443-B07B-9EC62DA71B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297925-C093-784E-B63E-0D8D4EA9FA7D}"/>
              </a:ext>
            </a:extLst>
          </p:cNvPr>
          <p:cNvSpPr>
            <a:spLocks noGrp="1"/>
          </p:cNvSpPr>
          <p:nvPr>
            <p:ph type="sldNum" sz="quarter" idx="12"/>
          </p:nvPr>
        </p:nvSpPr>
        <p:spPr/>
        <p:txBody>
          <a:bodyPr/>
          <a:lstStyle/>
          <a:p>
            <a:fld id="{7DD177F2-6A0B-E343-959F-22597ACCECDE}" type="slidenum">
              <a:rPr lang="en-US" smtClean="0"/>
              <a:t>‹nr.›</a:t>
            </a:fld>
            <a:endParaRPr lang="en-US"/>
          </a:p>
        </p:txBody>
      </p:sp>
    </p:spTree>
    <p:extLst>
      <p:ext uri="{BB962C8B-B14F-4D97-AF65-F5344CB8AC3E}">
        <p14:creationId xmlns:p14="http://schemas.microsoft.com/office/powerpoint/2010/main" val="3704832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955B6-39C5-8143-83B3-24EED0A932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CDDF15-DF4B-EC41-AD10-FC446A8E1F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A5DDC74-0ACE-1B4A-961D-3A6D51E413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B12D2E5-A4A9-7242-B2C2-BF18B9DBF107}"/>
              </a:ext>
            </a:extLst>
          </p:cNvPr>
          <p:cNvSpPr>
            <a:spLocks noGrp="1"/>
          </p:cNvSpPr>
          <p:nvPr>
            <p:ph type="dt" sz="half" idx="10"/>
          </p:nvPr>
        </p:nvSpPr>
        <p:spPr/>
        <p:txBody>
          <a:bodyPr/>
          <a:lstStyle/>
          <a:p>
            <a:fld id="{B6A45005-21B5-5243-AE40-5F2B86D84F48}" type="datetimeFigureOut">
              <a:rPr lang="en-US" smtClean="0"/>
              <a:t>11/6/2023</a:t>
            </a:fld>
            <a:endParaRPr lang="en-US"/>
          </a:p>
        </p:txBody>
      </p:sp>
      <p:sp>
        <p:nvSpPr>
          <p:cNvPr id="6" name="Footer Placeholder 5">
            <a:extLst>
              <a:ext uri="{FF2B5EF4-FFF2-40B4-BE49-F238E27FC236}">
                <a16:creationId xmlns:a16="http://schemas.microsoft.com/office/drawing/2014/main" id="{15673FB9-5D91-AF4D-97D8-10BBCE6A1D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681E3E-1D71-7B48-ADB6-12F0790E3088}"/>
              </a:ext>
            </a:extLst>
          </p:cNvPr>
          <p:cNvSpPr>
            <a:spLocks noGrp="1"/>
          </p:cNvSpPr>
          <p:nvPr>
            <p:ph type="sldNum" sz="quarter" idx="12"/>
          </p:nvPr>
        </p:nvSpPr>
        <p:spPr/>
        <p:txBody>
          <a:bodyPr/>
          <a:lstStyle/>
          <a:p>
            <a:fld id="{7DD177F2-6A0B-E343-959F-22597ACCECDE}" type="slidenum">
              <a:rPr lang="en-US" smtClean="0"/>
              <a:t>‹nr.›</a:t>
            </a:fld>
            <a:endParaRPr lang="en-US"/>
          </a:p>
        </p:txBody>
      </p:sp>
    </p:spTree>
    <p:extLst>
      <p:ext uri="{BB962C8B-B14F-4D97-AF65-F5344CB8AC3E}">
        <p14:creationId xmlns:p14="http://schemas.microsoft.com/office/powerpoint/2010/main" val="418280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theme" Target="../theme/theme2.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image" Target="../media/image2.jpe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7B5470-50F3-7643-B595-983180BE5B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B97F3CE-479B-4E4D-8093-E37A2DD54D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705107-6666-BD4B-9AC0-C2D6DFE5C5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A45005-21B5-5243-AE40-5F2B86D84F48}" type="datetimeFigureOut">
              <a:rPr lang="en-US" smtClean="0"/>
              <a:t>11/6/2023</a:t>
            </a:fld>
            <a:endParaRPr lang="en-US"/>
          </a:p>
        </p:txBody>
      </p:sp>
      <p:sp>
        <p:nvSpPr>
          <p:cNvPr id="5" name="Footer Placeholder 4">
            <a:extLst>
              <a:ext uri="{FF2B5EF4-FFF2-40B4-BE49-F238E27FC236}">
                <a16:creationId xmlns:a16="http://schemas.microsoft.com/office/drawing/2014/main" id="{D4795465-0CEE-9D40-9D80-237B8CA29D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81C745-F541-264C-84D1-A500F5AE13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D177F2-6A0B-E343-959F-22597ACCECDE}" type="slidenum">
              <a:rPr lang="en-US" smtClean="0"/>
              <a:t>‹nr.›</a:t>
            </a:fld>
            <a:endParaRPr lang="en-US"/>
          </a:p>
        </p:txBody>
      </p:sp>
    </p:spTree>
    <p:extLst>
      <p:ext uri="{BB962C8B-B14F-4D97-AF65-F5344CB8AC3E}">
        <p14:creationId xmlns:p14="http://schemas.microsoft.com/office/powerpoint/2010/main" val="36145281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0">
            <a:lum/>
          </a:blip>
          <a:srcRect/>
          <a:stretch>
            <a:fillRect/>
          </a:stretch>
        </a:blipFill>
        <a:effectLst/>
      </p:bgPr>
    </p:bg>
    <p:spTree>
      <p:nvGrpSpPr>
        <p:cNvPr id="1" name=""/>
        <p:cNvGrpSpPr/>
        <p:nvPr/>
      </p:nvGrpSpPr>
      <p:grpSpPr>
        <a:xfrm>
          <a:off x="0" y="0"/>
          <a:ext cx="0" cy="0"/>
          <a:chOff x="0" y="0"/>
          <a:chExt cx="0" cy="0"/>
        </a:xfrm>
      </p:grpSpPr>
      <p:pic>
        <p:nvPicPr>
          <p:cNvPr id="2" name="Afbeelding 1" descr="Afbeelding met tekst, Lettertype, schermopname, Graphics&#10;&#10;Automatisch gegenereerde beschrijving">
            <a:extLst>
              <a:ext uri="{FF2B5EF4-FFF2-40B4-BE49-F238E27FC236}">
                <a16:creationId xmlns:a16="http://schemas.microsoft.com/office/drawing/2014/main" id="{011CE0A2-C022-A4A4-3C5E-401DAF86B452}"/>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23750" y="5938619"/>
            <a:ext cx="4739821" cy="978756"/>
          </a:xfrm>
          <a:prstGeom prst="rect">
            <a:avLst/>
          </a:prstGeom>
        </p:spPr>
      </p:pic>
      <p:pic>
        <p:nvPicPr>
          <p:cNvPr id="3" name="Afbeelding 2" descr="Afbeelding met tekst, Lettertype, schermopname, Graphics&#10;&#10;Automatisch gegenereerde beschrijving">
            <a:extLst>
              <a:ext uri="{FF2B5EF4-FFF2-40B4-BE49-F238E27FC236}">
                <a16:creationId xmlns:a16="http://schemas.microsoft.com/office/drawing/2014/main" id="{216EC61B-8407-3B8D-56E6-0152723B9E6D}"/>
              </a:ext>
            </a:extLst>
          </p:cNvPr>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23750" y="5938619"/>
            <a:ext cx="4739821" cy="978756"/>
          </a:xfrm>
          <a:prstGeom prst="rect">
            <a:avLst/>
          </a:prstGeom>
        </p:spPr>
      </p:pic>
    </p:spTree>
    <p:extLst>
      <p:ext uri="{BB962C8B-B14F-4D97-AF65-F5344CB8AC3E}">
        <p14:creationId xmlns:p14="http://schemas.microsoft.com/office/powerpoint/2010/main" val="38983097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676" r:id="rId20"/>
    <p:sldLayoutId id="2147483677" r:id="rId21"/>
    <p:sldLayoutId id="2147483678" r:id="rId22"/>
    <p:sldLayoutId id="2147483679" r:id="rId23"/>
    <p:sldLayoutId id="2147483680" r:id="rId24"/>
    <p:sldLayoutId id="2147483681" r:id="rId25"/>
    <p:sldLayoutId id="2147483682" r:id="rId26"/>
    <p:sldLayoutId id="2147483683" r:id="rId27"/>
    <p:sldLayoutId id="2147483684" r:id="rId28"/>
    <p:sldLayoutId id="2147483685" r:id="rId29"/>
    <p:sldLayoutId id="2147483686" r:id="rId30"/>
    <p:sldLayoutId id="2147483687" r:id="rId31"/>
    <p:sldLayoutId id="2147483688" r:id="rId32"/>
    <p:sldLayoutId id="2147483689" r:id="rId33"/>
    <p:sldLayoutId id="2147483690" r:id="rId34"/>
    <p:sldLayoutId id="2147483691" r:id="rId35"/>
    <p:sldLayoutId id="2147483660" r:id="rId36"/>
    <p:sldLayoutId id="2147483673" r:id="rId37"/>
    <p:sldLayoutId id="2147483674" r:id="rId3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8.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30.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30.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8.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28.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28.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28.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8.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microsoft.com/office/2018/10/relationships/comments" Target="../comments/modernComment_154_674AA933.xml"/><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17.jpe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28.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microsoft.com/office/2018/10/relationships/comments" Target="../comments/modernComment_503_19D337DC.xml"/><Relationship Id="rId2" Type="http://schemas.openxmlformats.org/officeDocument/2006/relationships/notesSlide" Target="../notesSlides/notesSlide32.xml"/><Relationship Id="rId1" Type="http://schemas.openxmlformats.org/officeDocument/2006/relationships/slideLayout" Target="../slideLayouts/slideLayout28.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8.xml"/><Relationship Id="rId1" Type="http://schemas.openxmlformats.org/officeDocument/2006/relationships/video" Target="https://www.youtube.com/embed/iRakworXcUc?list=PL1sWnTs345HL9MR9f_bqslw-AUjJbYwrz" TargetMode="External"/><Relationship Id="rId5" Type="http://schemas.openxmlformats.org/officeDocument/2006/relationships/image" Target="../media/image63.jpe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28.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27.xml"/><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27.xml"/><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4.xml"/><Relationship Id="rId1" Type="http://schemas.openxmlformats.org/officeDocument/2006/relationships/slideLayout" Target="../slideLayouts/slideLayout27.xml"/><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3" Type="http://schemas.microsoft.com/office/2018/10/relationships/comments" Target="../comments/modernComment_495_5056B042.xml"/><Relationship Id="rId2" Type="http://schemas.openxmlformats.org/officeDocument/2006/relationships/notesSlide" Target="../notesSlides/notesSlide45.xml"/><Relationship Id="rId1" Type="http://schemas.openxmlformats.org/officeDocument/2006/relationships/slideLayout" Target="../slideLayouts/slideLayout27.xml"/><Relationship Id="rId5" Type="http://schemas.openxmlformats.org/officeDocument/2006/relationships/image" Target="../media/image70.png"/><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27.xml"/><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7.xml"/><Relationship Id="rId1" Type="http://schemas.openxmlformats.org/officeDocument/2006/relationships/slideLayout" Target="../slideLayouts/slideLayout27.xml"/><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8.xml"/><Relationship Id="rId1" Type="http://schemas.openxmlformats.org/officeDocument/2006/relationships/slideLayout" Target="../slideLayouts/slideLayout27.xml"/><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27.xml"/><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0.xml"/><Relationship Id="rId1" Type="http://schemas.openxmlformats.org/officeDocument/2006/relationships/slideLayout" Target="../slideLayouts/slideLayout27.xml"/><Relationship Id="rId4" Type="http://schemas.openxmlformats.org/officeDocument/2006/relationships/image" Target="../media/image32.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7.xml"/><Relationship Id="rId1" Type="http://schemas.openxmlformats.org/officeDocument/2006/relationships/video" Target="https://www.youtube.com/embed/feBgpoFW0aU?feature=oembed" TargetMode="External"/><Relationship Id="rId5" Type="http://schemas.openxmlformats.org/officeDocument/2006/relationships/image" Target="../media/image75.jpeg"/><Relationship Id="rId4" Type="http://schemas.openxmlformats.org/officeDocument/2006/relationships/image" Target="../media/image74.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3.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3A02192-1913-6F3F-C238-30CACDC22CB3}"/>
              </a:ext>
            </a:extLst>
          </p:cNvPr>
          <p:cNvSpPr>
            <a:spLocks noGrp="1"/>
          </p:cNvSpPr>
          <p:nvPr>
            <p:ph idx="12"/>
          </p:nvPr>
        </p:nvSpPr>
        <p:spPr>
          <a:xfrm>
            <a:off x="726133" y="3027659"/>
            <a:ext cx="2186749" cy="493644"/>
          </a:xfrm>
        </p:spPr>
        <p:txBody>
          <a:bodyPr lIns="0" tIns="45720" rIns="91440" bIns="45720" anchor="ctr">
            <a:normAutofit/>
          </a:bodyPr>
          <a:lstStyle/>
          <a:p>
            <a:r>
              <a:rPr lang="nl-NL" sz="1500" dirty="0"/>
              <a:t>Presentatie voor ouders</a:t>
            </a:r>
          </a:p>
        </p:txBody>
      </p:sp>
      <p:sp>
        <p:nvSpPr>
          <p:cNvPr id="2" name="Tijdelijke aanduiding voor inhoud 1">
            <a:extLst>
              <a:ext uri="{FF2B5EF4-FFF2-40B4-BE49-F238E27FC236}">
                <a16:creationId xmlns:a16="http://schemas.microsoft.com/office/drawing/2014/main" id="{6BEE6EEA-D8ED-6AFF-06D8-627FF5A9077D}"/>
              </a:ext>
            </a:extLst>
          </p:cNvPr>
          <p:cNvSpPr>
            <a:spLocks noGrp="1"/>
          </p:cNvSpPr>
          <p:nvPr>
            <p:ph idx="11"/>
          </p:nvPr>
        </p:nvSpPr>
        <p:spPr>
          <a:xfrm>
            <a:off x="720253" y="3583517"/>
            <a:ext cx="10381589" cy="1231105"/>
          </a:xfrm>
        </p:spPr>
        <p:txBody>
          <a:bodyPr>
            <a:normAutofit/>
          </a:bodyPr>
          <a:lstStyle/>
          <a:p>
            <a:r>
              <a:rPr lang="nl-NL" dirty="0"/>
              <a:t>IEP Leerlingvolgsysteem</a:t>
            </a:r>
          </a:p>
        </p:txBody>
      </p:sp>
    </p:spTree>
    <p:extLst>
      <p:ext uri="{BB962C8B-B14F-4D97-AF65-F5344CB8AC3E}">
        <p14:creationId xmlns:p14="http://schemas.microsoft.com/office/powerpoint/2010/main" val="232252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0950D95-D4B1-B058-FB72-64FF0D2374E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hthoek: afgeronde hoeken 4">
            <a:extLst>
              <a:ext uri="{FF2B5EF4-FFF2-40B4-BE49-F238E27FC236}">
                <a16:creationId xmlns:a16="http://schemas.microsoft.com/office/drawing/2014/main" id="{AF165FD9-CB4C-0D15-537B-624E58B766FF}"/>
              </a:ext>
            </a:extLst>
          </p:cNvPr>
          <p:cNvSpPr/>
          <p:nvPr/>
        </p:nvSpPr>
        <p:spPr>
          <a:xfrm>
            <a:off x="5774499" y="3316266"/>
            <a:ext cx="2354894" cy="403964"/>
          </a:xfrm>
          <a:prstGeom prst="roundRect">
            <a:avLst/>
          </a:prstGeom>
          <a:noFill/>
          <a:ln w="19050">
            <a:solidFill>
              <a:srgbClr val="0097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73140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0950D95-D4B1-B058-FB72-64FF0D2374E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hthoek: afgeronde hoeken 4">
            <a:extLst>
              <a:ext uri="{FF2B5EF4-FFF2-40B4-BE49-F238E27FC236}">
                <a16:creationId xmlns:a16="http://schemas.microsoft.com/office/drawing/2014/main" id="{AF165FD9-CB4C-0D15-537B-624E58B766FF}"/>
              </a:ext>
            </a:extLst>
          </p:cNvPr>
          <p:cNvSpPr/>
          <p:nvPr/>
        </p:nvSpPr>
        <p:spPr>
          <a:xfrm>
            <a:off x="5724394" y="3670125"/>
            <a:ext cx="2442575" cy="400833"/>
          </a:xfrm>
          <a:prstGeom prst="roundRect">
            <a:avLst/>
          </a:prstGeom>
          <a:noFill/>
          <a:ln w="19050">
            <a:solidFill>
              <a:srgbClr val="0097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817605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kleding, schermopname, jongen&#10;&#10;Automatisch gegenereerde beschrijving">
            <a:extLst>
              <a:ext uri="{FF2B5EF4-FFF2-40B4-BE49-F238E27FC236}">
                <a16:creationId xmlns:a16="http://schemas.microsoft.com/office/drawing/2014/main" id="{C83ACBEB-207D-DF2F-151A-FFABCC9C2C7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15143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0950D95-D4B1-B058-FB72-64FF0D2374E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hthoek: afgeronde hoeken 4">
            <a:extLst>
              <a:ext uri="{FF2B5EF4-FFF2-40B4-BE49-F238E27FC236}">
                <a16:creationId xmlns:a16="http://schemas.microsoft.com/office/drawing/2014/main" id="{AF165FD9-CB4C-0D15-537B-624E58B766FF}"/>
              </a:ext>
            </a:extLst>
          </p:cNvPr>
          <p:cNvSpPr/>
          <p:nvPr/>
        </p:nvSpPr>
        <p:spPr>
          <a:xfrm>
            <a:off x="5661763" y="4020854"/>
            <a:ext cx="2442575" cy="400833"/>
          </a:xfrm>
          <a:prstGeom prst="roundRect">
            <a:avLst/>
          </a:prstGeom>
          <a:noFill/>
          <a:ln w="19050">
            <a:solidFill>
              <a:srgbClr val="0097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578986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5">
            <a:extLst>
              <a:ext uri="{FF2B5EF4-FFF2-40B4-BE49-F238E27FC236}">
                <a16:creationId xmlns:a16="http://schemas.microsoft.com/office/drawing/2014/main" id="{2788F991-5C04-4343-8C4C-3D4A83F2EE1F}"/>
              </a:ext>
            </a:extLst>
          </p:cNvPr>
          <p:cNvPicPr>
            <a:picLocks noChangeAspect="1"/>
          </p:cNvPicPr>
          <p:nvPr/>
        </p:nvPicPr>
        <p:blipFill>
          <a:blip r:embed="rId3"/>
          <a:srcRect/>
          <a:stretch/>
        </p:blipFill>
        <p:spPr>
          <a:xfrm>
            <a:off x="-698373" y="780772"/>
            <a:ext cx="8603674" cy="6079793"/>
          </a:xfrm>
          <a:prstGeom prst="rect">
            <a:avLst/>
          </a:prstGeom>
        </p:spPr>
      </p:pic>
      <p:pic>
        <p:nvPicPr>
          <p:cNvPr id="1026" name="Picture 2" descr="See the source image">
            <a:extLst>
              <a:ext uri="{FF2B5EF4-FFF2-40B4-BE49-F238E27FC236}">
                <a16:creationId xmlns:a16="http://schemas.microsoft.com/office/drawing/2014/main" id="{93818FA8-83C0-47E9-9EFE-337452C8F4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98" t="31208" r="68044"/>
          <a:stretch/>
        </p:blipFill>
        <p:spPr bwMode="auto">
          <a:xfrm rot="21257211">
            <a:off x="8556874" y="843774"/>
            <a:ext cx="1833827" cy="165971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5" name="Picture 2" descr="See the source image">
            <a:extLst>
              <a:ext uri="{FF2B5EF4-FFF2-40B4-BE49-F238E27FC236}">
                <a16:creationId xmlns:a16="http://schemas.microsoft.com/office/drawing/2014/main" id="{3FA9172A-A2D6-8DFE-943B-F54367C488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115" t="31208" r="33822"/>
          <a:stretch/>
        </p:blipFill>
        <p:spPr bwMode="auto">
          <a:xfrm rot="438251">
            <a:off x="7161562" y="2362207"/>
            <a:ext cx="1827817" cy="165971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8" name="Picture 2" descr="See the source image">
            <a:extLst>
              <a:ext uri="{FF2B5EF4-FFF2-40B4-BE49-F238E27FC236}">
                <a16:creationId xmlns:a16="http://schemas.microsoft.com/office/drawing/2014/main" id="{AAFE9C5F-B10B-A19C-9D38-A647834191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1875" t="31208" r="-51"/>
          <a:stretch/>
        </p:blipFill>
        <p:spPr bwMode="auto">
          <a:xfrm rot="21384396">
            <a:off x="8378057" y="4092174"/>
            <a:ext cx="1772110" cy="165971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9" name="Rectangle 4">
            <a:extLst>
              <a:ext uri="{FF2B5EF4-FFF2-40B4-BE49-F238E27FC236}">
                <a16:creationId xmlns:a16="http://schemas.microsoft.com/office/drawing/2014/main" id="{B00520CE-0CB7-35D0-0CF6-D63746017535}"/>
              </a:ext>
            </a:extLst>
          </p:cNvPr>
          <p:cNvSpPr/>
          <p:nvPr/>
        </p:nvSpPr>
        <p:spPr>
          <a:xfrm>
            <a:off x="1142999" y="756620"/>
            <a:ext cx="9254766" cy="677108"/>
          </a:xfrm>
          <a:prstGeom prst="rect">
            <a:avLst/>
          </a:prstGeom>
        </p:spPr>
        <p:txBody>
          <a:bodyPr wrap="square" numCol="1">
            <a:spAutoFit/>
          </a:bodyPr>
          <a:lstStyle/>
          <a:p>
            <a:r>
              <a:rPr lang="nl-NL" sz="3800" b="1">
                <a:solidFill>
                  <a:srgbClr val="BBCE00"/>
                </a:solidFill>
              </a:rPr>
              <a:t>Leergroei is belangrijk</a:t>
            </a:r>
            <a:endParaRPr lang="en-US" sz="3800" b="1">
              <a:solidFill>
                <a:srgbClr val="BBCE00"/>
              </a:solidFill>
            </a:endParaRPr>
          </a:p>
        </p:txBody>
      </p:sp>
    </p:spTree>
    <p:extLst>
      <p:ext uri="{BB962C8B-B14F-4D97-AF65-F5344CB8AC3E}">
        <p14:creationId xmlns:p14="http://schemas.microsoft.com/office/powerpoint/2010/main" val="1557618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BD96B34-17FC-7909-9E17-21E1645F3EC8}"/>
              </a:ext>
            </a:extLst>
          </p:cNvPr>
          <p:cNvSpPr txBox="1"/>
          <p:nvPr/>
        </p:nvSpPr>
        <p:spPr>
          <a:xfrm>
            <a:off x="965860" y="1270657"/>
            <a:ext cx="5128334" cy="630942"/>
          </a:xfrm>
          <a:prstGeom prst="rect">
            <a:avLst/>
          </a:prstGeom>
          <a:noFill/>
        </p:spPr>
        <p:txBody>
          <a:bodyPr wrap="square" rtlCol="0">
            <a:spAutoFit/>
          </a:bodyPr>
          <a:lstStyle/>
          <a:p>
            <a:r>
              <a:rPr lang="nl-NL" sz="3500" b="1">
                <a:solidFill>
                  <a:schemeClr val="bg1"/>
                </a:solidFill>
              </a:rPr>
              <a:t>Geen vergelijkend meten</a:t>
            </a:r>
          </a:p>
        </p:txBody>
      </p:sp>
      <p:pic>
        <p:nvPicPr>
          <p:cNvPr id="4" name="Afbeelding 3" descr="Afbeelding met kleding, glimlach, jeans, tekst&#10;&#10;Automatisch gegenereerde beschrijving">
            <a:extLst>
              <a:ext uri="{FF2B5EF4-FFF2-40B4-BE49-F238E27FC236}">
                <a16:creationId xmlns:a16="http://schemas.microsoft.com/office/drawing/2014/main" id="{49F5E56F-7481-DC7A-9442-B1DDA52F03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7"/>
            <a:ext cx="12192000" cy="6858001"/>
          </a:xfrm>
          <a:prstGeom prst="rect">
            <a:avLst/>
          </a:prstGeom>
        </p:spPr>
      </p:pic>
    </p:spTree>
    <p:extLst>
      <p:ext uri="{BB962C8B-B14F-4D97-AF65-F5344CB8AC3E}">
        <p14:creationId xmlns:p14="http://schemas.microsoft.com/office/powerpoint/2010/main" val="173962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0950D95-D4B1-B058-FB72-64FF0D2374E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hthoek: afgeronde hoeken 4">
            <a:extLst>
              <a:ext uri="{FF2B5EF4-FFF2-40B4-BE49-F238E27FC236}">
                <a16:creationId xmlns:a16="http://schemas.microsoft.com/office/drawing/2014/main" id="{AF165FD9-CB4C-0D15-537B-624E58B766FF}"/>
              </a:ext>
            </a:extLst>
          </p:cNvPr>
          <p:cNvSpPr/>
          <p:nvPr/>
        </p:nvSpPr>
        <p:spPr>
          <a:xfrm>
            <a:off x="5686815" y="4371582"/>
            <a:ext cx="4258851" cy="400833"/>
          </a:xfrm>
          <a:prstGeom prst="roundRect">
            <a:avLst/>
          </a:prstGeom>
          <a:noFill/>
          <a:ln w="19050">
            <a:solidFill>
              <a:srgbClr val="0097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6061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451B1D94-221D-091F-0667-8B18D5014AC2}"/>
              </a:ext>
            </a:extLst>
          </p:cNvPr>
          <p:cNvSpPr>
            <a:spLocks noGrp="1"/>
          </p:cNvSpPr>
          <p:nvPr>
            <p:ph idx="11"/>
          </p:nvPr>
        </p:nvSpPr>
        <p:spPr/>
        <p:txBody>
          <a:bodyPr/>
          <a:lstStyle/>
          <a:p>
            <a:pPr>
              <a:lnSpc>
                <a:spcPct val="90000"/>
              </a:lnSpc>
            </a:pPr>
            <a:r>
              <a:rPr lang="nl-NL"/>
              <a:t>“Met IEP weet</a:t>
            </a:r>
          </a:p>
          <a:p>
            <a:pPr>
              <a:lnSpc>
                <a:spcPct val="90000"/>
              </a:lnSpc>
            </a:pPr>
            <a:r>
              <a:rPr lang="nl-NL"/>
              <a:t>  ik wat ik al kan</a:t>
            </a:r>
          </a:p>
          <a:p>
            <a:pPr>
              <a:lnSpc>
                <a:spcPct val="90000"/>
              </a:lnSpc>
            </a:pPr>
            <a:r>
              <a:rPr lang="nl-NL"/>
              <a:t>  en wat ik nog</a:t>
            </a:r>
          </a:p>
          <a:p>
            <a:pPr>
              <a:lnSpc>
                <a:spcPct val="90000"/>
              </a:lnSpc>
            </a:pPr>
            <a:r>
              <a:rPr lang="nl-NL"/>
              <a:t>  moet leren”</a:t>
            </a:r>
          </a:p>
        </p:txBody>
      </p:sp>
      <p:pic>
        <p:nvPicPr>
          <p:cNvPr id="5" name="Afbeelding 4" descr="Afbeelding met schoeisel, kleding, persoon, staan&#10;&#10;Automatisch gegenereerde beschrijving">
            <a:extLst>
              <a:ext uri="{FF2B5EF4-FFF2-40B4-BE49-F238E27FC236}">
                <a16:creationId xmlns:a16="http://schemas.microsoft.com/office/drawing/2014/main" id="{99CDDA70-2D49-12FD-C72C-8A2E6EB1A015}"/>
              </a:ext>
            </a:extLst>
          </p:cNvPr>
          <p:cNvPicPr>
            <a:picLocks noChangeAspect="1"/>
          </p:cNvPicPr>
          <p:nvPr/>
        </p:nvPicPr>
        <p:blipFill rotWithShape="1">
          <a:blip r:embed="rId3">
            <a:extLst>
              <a:ext uri="{28A0092B-C50C-407E-A947-70E740481C1C}">
                <a14:useLocalDpi xmlns:a14="http://schemas.microsoft.com/office/drawing/2010/main" val="0"/>
              </a:ext>
            </a:extLst>
          </a:blip>
          <a:srcRect l="42952" t="14286" r="21333" b="50951"/>
          <a:stretch/>
        </p:blipFill>
        <p:spPr>
          <a:xfrm>
            <a:off x="4376589" y="-415655"/>
            <a:ext cx="4992561" cy="7289457"/>
          </a:xfrm>
          <a:prstGeom prst="rect">
            <a:avLst/>
          </a:prstGeom>
        </p:spPr>
      </p:pic>
    </p:spTree>
    <p:extLst>
      <p:ext uri="{BB962C8B-B14F-4D97-AF65-F5344CB8AC3E}">
        <p14:creationId xmlns:p14="http://schemas.microsoft.com/office/powerpoint/2010/main" val="1166714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FECEFFEA-8025-BC68-C3AC-C417E2E1BDF8}"/>
              </a:ext>
            </a:extLst>
          </p:cNvPr>
          <p:cNvPicPr>
            <a:picLocks noChangeAspect="1"/>
          </p:cNvPicPr>
          <p:nvPr/>
        </p:nvPicPr>
        <p:blipFill>
          <a:blip r:embed="rId3"/>
          <a:stretch>
            <a:fillRect/>
          </a:stretch>
        </p:blipFill>
        <p:spPr>
          <a:xfrm rot="21320185">
            <a:off x="5402233" y="-76072"/>
            <a:ext cx="2992927" cy="3972783"/>
          </a:xfrm>
          <a:prstGeom prst="rect">
            <a:avLst/>
          </a:prstGeom>
        </p:spPr>
      </p:pic>
      <p:pic>
        <p:nvPicPr>
          <p:cNvPr id="3" name="Afbeelding 2">
            <a:extLst>
              <a:ext uri="{FF2B5EF4-FFF2-40B4-BE49-F238E27FC236}">
                <a16:creationId xmlns:a16="http://schemas.microsoft.com/office/drawing/2014/main" id="{1F533FFE-DAD4-1628-3C2D-E4E57949837C}"/>
              </a:ext>
            </a:extLst>
          </p:cNvPr>
          <p:cNvPicPr>
            <a:picLocks noChangeAspect="1"/>
          </p:cNvPicPr>
          <p:nvPr/>
        </p:nvPicPr>
        <p:blipFill>
          <a:blip r:embed="rId4"/>
          <a:stretch>
            <a:fillRect/>
          </a:stretch>
        </p:blipFill>
        <p:spPr>
          <a:xfrm rot="537718">
            <a:off x="7856815" y="882961"/>
            <a:ext cx="3928658" cy="5589291"/>
          </a:xfrm>
          <a:prstGeom prst="rect">
            <a:avLst/>
          </a:prstGeom>
        </p:spPr>
      </p:pic>
      <p:pic>
        <p:nvPicPr>
          <p:cNvPr id="4" name="Afbeelding 3">
            <a:extLst>
              <a:ext uri="{FF2B5EF4-FFF2-40B4-BE49-F238E27FC236}">
                <a16:creationId xmlns:a16="http://schemas.microsoft.com/office/drawing/2014/main" id="{61C74FEC-0591-9A81-0DD4-C67A456F658D}"/>
              </a:ext>
            </a:extLst>
          </p:cNvPr>
          <p:cNvPicPr>
            <a:picLocks noChangeAspect="1"/>
          </p:cNvPicPr>
          <p:nvPr/>
        </p:nvPicPr>
        <p:blipFill>
          <a:blip r:embed="rId5"/>
          <a:stretch>
            <a:fillRect/>
          </a:stretch>
        </p:blipFill>
        <p:spPr>
          <a:xfrm rot="20819823">
            <a:off x="3492256" y="1543416"/>
            <a:ext cx="3877009" cy="5424055"/>
          </a:xfrm>
          <a:prstGeom prst="rect">
            <a:avLst/>
          </a:prstGeom>
        </p:spPr>
      </p:pic>
      <p:pic>
        <p:nvPicPr>
          <p:cNvPr id="5" name="Afbeelding 4">
            <a:extLst>
              <a:ext uri="{FF2B5EF4-FFF2-40B4-BE49-F238E27FC236}">
                <a16:creationId xmlns:a16="http://schemas.microsoft.com/office/drawing/2014/main" id="{2A71C4CC-555A-B2E7-0053-2078C3809139}"/>
              </a:ext>
            </a:extLst>
          </p:cNvPr>
          <p:cNvPicPr>
            <a:picLocks noChangeAspect="1"/>
          </p:cNvPicPr>
          <p:nvPr/>
        </p:nvPicPr>
        <p:blipFill>
          <a:blip r:embed="rId6"/>
          <a:stretch>
            <a:fillRect/>
          </a:stretch>
        </p:blipFill>
        <p:spPr>
          <a:xfrm rot="458332">
            <a:off x="232801" y="340184"/>
            <a:ext cx="4209104" cy="5746173"/>
          </a:xfrm>
          <a:prstGeom prst="rect">
            <a:avLst/>
          </a:prstGeom>
        </p:spPr>
      </p:pic>
    </p:spTree>
    <p:extLst>
      <p:ext uri="{BB962C8B-B14F-4D97-AF65-F5344CB8AC3E}">
        <p14:creationId xmlns:p14="http://schemas.microsoft.com/office/powerpoint/2010/main" val="231981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D3BF12A8-1B10-FA0F-9423-E0A9C064978A}"/>
              </a:ext>
            </a:extLst>
          </p:cNvPr>
          <p:cNvSpPr>
            <a:spLocks noGrp="1"/>
          </p:cNvSpPr>
          <p:nvPr>
            <p:ph idx="12"/>
          </p:nvPr>
        </p:nvSpPr>
        <p:spPr>
          <a:xfrm>
            <a:off x="521571" y="5286048"/>
            <a:ext cx="9987765" cy="878443"/>
          </a:xfrm>
        </p:spPr>
        <p:txBody>
          <a:bodyPr/>
          <a:lstStyle/>
          <a:p>
            <a:r>
              <a:rPr lang="nl-NL"/>
              <a:t>Welke IEP-toetsen maakt mijn kind?</a:t>
            </a:r>
          </a:p>
        </p:txBody>
      </p:sp>
    </p:spTree>
    <p:extLst>
      <p:ext uri="{BB962C8B-B14F-4D97-AF65-F5344CB8AC3E}">
        <p14:creationId xmlns:p14="http://schemas.microsoft.com/office/powerpoint/2010/main" val="3851550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D0544067-2B6B-4603-B607-EDE701B6AC3F}"/>
              </a:ext>
            </a:extLst>
          </p:cNvPr>
          <p:cNvSpPr>
            <a:spLocks noGrp="1"/>
          </p:cNvSpPr>
          <p:nvPr>
            <p:ph idx="11"/>
          </p:nvPr>
        </p:nvSpPr>
        <p:spPr/>
        <p:txBody>
          <a:bodyPr/>
          <a:lstStyle/>
          <a:p>
            <a:r>
              <a:rPr lang="nl-NL" dirty="0"/>
              <a:t>Inhoud</a:t>
            </a:r>
          </a:p>
        </p:txBody>
      </p:sp>
      <p:sp>
        <p:nvSpPr>
          <p:cNvPr id="6" name="Tijdelijke aanduiding voor inhoud 2">
            <a:extLst>
              <a:ext uri="{FF2B5EF4-FFF2-40B4-BE49-F238E27FC236}">
                <a16:creationId xmlns:a16="http://schemas.microsoft.com/office/drawing/2014/main" id="{507DF1DF-759C-62F6-9EB0-9BDB1AF34483}"/>
              </a:ext>
            </a:extLst>
          </p:cNvPr>
          <p:cNvSpPr txBox="1">
            <a:spLocks/>
          </p:cNvSpPr>
          <p:nvPr/>
        </p:nvSpPr>
        <p:spPr>
          <a:xfrm>
            <a:off x="838199" y="1510895"/>
            <a:ext cx="6752573" cy="42396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4D4D4C"/>
                </a:solidFill>
              </a:rPr>
              <a:t>Wat is IEP?</a:t>
            </a:r>
          </a:p>
          <a:p>
            <a:r>
              <a:rPr lang="nl-NL" dirty="0">
                <a:solidFill>
                  <a:srgbClr val="4D4D4C"/>
                </a:solidFill>
              </a:rPr>
              <a:t>Waarom IEP?</a:t>
            </a:r>
          </a:p>
          <a:p>
            <a:r>
              <a:rPr lang="nl-NL" dirty="0">
                <a:solidFill>
                  <a:srgbClr val="4D4D4C"/>
                </a:solidFill>
              </a:rPr>
              <a:t>Welke IEP toetsen maakt mijn kind?</a:t>
            </a:r>
          </a:p>
          <a:p>
            <a:r>
              <a:rPr lang="nl-NL" dirty="0">
                <a:solidFill>
                  <a:srgbClr val="4D4D4C"/>
                </a:solidFill>
              </a:rPr>
              <a:t>Wat merk ik als ouder? </a:t>
            </a:r>
          </a:p>
          <a:p>
            <a:r>
              <a:rPr lang="nl-NL" dirty="0">
                <a:solidFill>
                  <a:srgbClr val="4D4D4C"/>
                </a:solidFill>
              </a:rPr>
              <a:t>Vragen </a:t>
            </a:r>
          </a:p>
        </p:txBody>
      </p:sp>
      <p:pic>
        <p:nvPicPr>
          <p:cNvPr id="7" name="Afbeelding 6" descr="Afbeelding met Menselijk gezicht, kleding, persoon, zitten&#10;&#10;Automatisch gegenereerde beschrijving">
            <a:extLst>
              <a:ext uri="{FF2B5EF4-FFF2-40B4-BE49-F238E27FC236}">
                <a16:creationId xmlns:a16="http://schemas.microsoft.com/office/drawing/2014/main" id="{555BA3E6-1325-9380-98DE-D69F26DA6E59}"/>
              </a:ext>
            </a:extLst>
          </p:cNvPr>
          <p:cNvPicPr>
            <a:picLocks noChangeAspect="1"/>
          </p:cNvPicPr>
          <p:nvPr/>
        </p:nvPicPr>
        <p:blipFill rotWithShape="1">
          <a:blip r:embed="rId3"/>
          <a:srcRect l="29029" t="6909" r="26926" b="5055"/>
          <a:stretch/>
        </p:blipFill>
        <p:spPr>
          <a:xfrm flipH="1">
            <a:off x="8300514" y="3198789"/>
            <a:ext cx="2672285" cy="3560827"/>
          </a:xfrm>
          <a:prstGeom prst="rect">
            <a:avLst/>
          </a:prstGeom>
        </p:spPr>
      </p:pic>
    </p:spTree>
    <p:extLst>
      <p:ext uri="{BB962C8B-B14F-4D97-AF65-F5344CB8AC3E}">
        <p14:creationId xmlns:p14="http://schemas.microsoft.com/office/powerpoint/2010/main" val="30784470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B9CBADFE-72A9-4B7F-B59B-42A726BBA1F9}"/>
              </a:ext>
            </a:extLst>
          </p:cNvPr>
          <p:cNvSpPr txBox="1">
            <a:spLocks/>
          </p:cNvSpPr>
          <p:nvPr/>
        </p:nvSpPr>
        <p:spPr>
          <a:xfrm>
            <a:off x="838200" y="778433"/>
            <a:ext cx="10515600" cy="67833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800" b="1">
                <a:solidFill>
                  <a:srgbClr val="BCCF00"/>
                </a:solidFill>
                <a:latin typeface="+mn-lt"/>
              </a:rPr>
              <a:t>Hoofd </a:t>
            </a:r>
            <a:r>
              <a:rPr lang="nl-NL" sz="3800">
                <a:solidFill>
                  <a:srgbClr val="BCCF00"/>
                </a:solidFill>
                <a:latin typeface="+mn-lt"/>
              </a:rPr>
              <a:t>- hart – handen</a:t>
            </a:r>
          </a:p>
        </p:txBody>
      </p:sp>
      <p:pic>
        <p:nvPicPr>
          <p:cNvPr id="5" name="Afbeelding 4" descr="Afbeelding met tekst, Menselijk gezicht, glimlach, schermopname&#10;&#10;Automatisch gegenereerde beschrijving">
            <a:extLst>
              <a:ext uri="{FF2B5EF4-FFF2-40B4-BE49-F238E27FC236}">
                <a16:creationId xmlns:a16="http://schemas.microsoft.com/office/drawing/2014/main" id="{359567A6-1CC4-EB28-E6BE-10A0EFB26857}"/>
              </a:ext>
            </a:extLst>
          </p:cNvPr>
          <p:cNvPicPr>
            <a:picLocks noChangeAspect="1"/>
          </p:cNvPicPr>
          <p:nvPr/>
        </p:nvPicPr>
        <p:blipFill>
          <a:blip r:embed="rId3"/>
          <a:stretch>
            <a:fillRect/>
          </a:stretch>
        </p:blipFill>
        <p:spPr>
          <a:xfrm>
            <a:off x="3984594" y="1337379"/>
            <a:ext cx="4230209" cy="4190639"/>
          </a:xfrm>
          <a:prstGeom prst="rect">
            <a:avLst/>
          </a:prstGeom>
        </p:spPr>
      </p:pic>
    </p:spTree>
    <p:extLst>
      <p:ext uri="{BB962C8B-B14F-4D97-AF65-F5344CB8AC3E}">
        <p14:creationId xmlns:p14="http://schemas.microsoft.com/office/powerpoint/2010/main" val="72264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st, kleding, grafische vormgeving, schoeisel&#10;&#10;Automatisch gegenereerde beschrijving">
            <a:extLst>
              <a:ext uri="{FF2B5EF4-FFF2-40B4-BE49-F238E27FC236}">
                <a16:creationId xmlns:a16="http://schemas.microsoft.com/office/drawing/2014/main" id="{1684FC9A-976B-9933-A2DC-88EE710FF1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0978" y="996898"/>
            <a:ext cx="5604864" cy="3153670"/>
          </a:xfrm>
          <a:prstGeom prst="rect">
            <a:avLst/>
          </a:prstGeom>
        </p:spPr>
      </p:pic>
      <p:pic>
        <p:nvPicPr>
          <p:cNvPr id="5" name="Afbeelding 4" descr="Afbeelding met tekst, Menselijk gezicht, schermopname, persoon&#10;&#10;Automatisch gegenereerde beschrijving">
            <a:extLst>
              <a:ext uri="{FF2B5EF4-FFF2-40B4-BE49-F238E27FC236}">
                <a16:creationId xmlns:a16="http://schemas.microsoft.com/office/drawing/2014/main" id="{61AA423E-45EC-42A7-E1BA-81FB5EE513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954" y="2034131"/>
            <a:ext cx="5793098" cy="3259583"/>
          </a:xfrm>
          <a:prstGeom prst="rect">
            <a:avLst/>
          </a:prstGeom>
        </p:spPr>
      </p:pic>
      <p:sp>
        <p:nvSpPr>
          <p:cNvPr id="6" name="Rectangle 4">
            <a:extLst>
              <a:ext uri="{FF2B5EF4-FFF2-40B4-BE49-F238E27FC236}">
                <a16:creationId xmlns:a16="http://schemas.microsoft.com/office/drawing/2014/main" id="{4746ADB4-6740-7135-E1BD-2707DC1065B2}"/>
              </a:ext>
            </a:extLst>
          </p:cNvPr>
          <p:cNvSpPr/>
          <p:nvPr/>
        </p:nvSpPr>
        <p:spPr>
          <a:xfrm>
            <a:off x="505690" y="370465"/>
            <a:ext cx="9254766" cy="677108"/>
          </a:xfrm>
          <a:prstGeom prst="rect">
            <a:avLst/>
          </a:prstGeom>
        </p:spPr>
        <p:txBody>
          <a:bodyPr wrap="square" lIns="91440" tIns="45720" rIns="91440" bIns="45720" numCol="1" anchor="t">
            <a:spAutoFit/>
          </a:bodyPr>
          <a:lstStyle/>
          <a:p>
            <a:r>
              <a:rPr lang="nl-NL" sz="3800" b="1">
                <a:solidFill>
                  <a:srgbClr val="BBCE00"/>
                </a:solidFill>
              </a:rPr>
              <a:t>Aanbod Hoofd leerjaar 1 en 2</a:t>
            </a:r>
            <a:endParaRPr lang="en-US" sz="3800" b="1">
              <a:solidFill>
                <a:srgbClr val="BBCE00"/>
              </a:solidFill>
            </a:endParaRPr>
          </a:p>
        </p:txBody>
      </p:sp>
    </p:spTree>
    <p:extLst>
      <p:ext uri="{BB962C8B-B14F-4D97-AF65-F5344CB8AC3E}">
        <p14:creationId xmlns:p14="http://schemas.microsoft.com/office/powerpoint/2010/main" val="800147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4">
            <a:extLst>
              <a:ext uri="{FF2B5EF4-FFF2-40B4-BE49-F238E27FC236}">
                <a16:creationId xmlns:a16="http://schemas.microsoft.com/office/drawing/2014/main" id="{9C53EE92-B506-348E-46F6-994726752D39}"/>
              </a:ext>
            </a:extLst>
          </p:cNvPr>
          <p:cNvGrpSpPr/>
          <p:nvPr/>
        </p:nvGrpSpPr>
        <p:grpSpPr>
          <a:xfrm>
            <a:off x="1091652" y="2123327"/>
            <a:ext cx="1209063" cy="1999759"/>
            <a:chOff x="1197983" y="1220590"/>
            <a:chExt cx="2578100" cy="4328452"/>
          </a:xfrm>
        </p:grpSpPr>
        <p:pic>
          <p:nvPicPr>
            <p:cNvPr id="5" name="Picture 2">
              <a:extLst>
                <a:ext uri="{FF2B5EF4-FFF2-40B4-BE49-F238E27FC236}">
                  <a16:creationId xmlns:a16="http://schemas.microsoft.com/office/drawing/2014/main" id="{F9BE2E32-FC71-63E8-5BBF-0D2F1EFDD71E}"/>
                </a:ext>
              </a:extLst>
            </p:cNvPr>
            <p:cNvPicPr>
              <a:picLocks noChangeAspect="1"/>
            </p:cNvPicPr>
            <p:nvPr/>
          </p:nvPicPr>
          <p:blipFill>
            <a:blip r:embed="rId3"/>
            <a:srcRect/>
            <a:stretch/>
          </p:blipFill>
          <p:spPr>
            <a:xfrm>
              <a:off x="1197983" y="1220590"/>
              <a:ext cx="2578100" cy="3214568"/>
            </a:xfrm>
            <a:prstGeom prst="rect">
              <a:avLst/>
            </a:prstGeom>
            <a:effectLst/>
          </p:spPr>
        </p:pic>
        <p:pic>
          <p:nvPicPr>
            <p:cNvPr id="6" name="Picture 21">
              <a:extLst>
                <a:ext uri="{FF2B5EF4-FFF2-40B4-BE49-F238E27FC236}">
                  <a16:creationId xmlns:a16="http://schemas.microsoft.com/office/drawing/2014/main" id="{07DD9762-CB2D-5DCE-7E54-68E962F16974}"/>
                </a:ext>
              </a:extLst>
            </p:cNvPr>
            <p:cNvPicPr>
              <a:picLocks noChangeAspect="1"/>
            </p:cNvPicPr>
            <p:nvPr/>
          </p:nvPicPr>
          <p:blipFill>
            <a:blip r:embed="rId4"/>
            <a:srcRect/>
            <a:stretch/>
          </p:blipFill>
          <p:spPr>
            <a:xfrm>
              <a:off x="1197983" y="4421124"/>
              <a:ext cx="2578100" cy="1127918"/>
            </a:xfrm>
            <a:prstGeom prst="rect">
              <a:avLst/>
            </a:prstGeom>
            <a:effectLst/>
          </p:spPr>
        </p:pic>
      </p:grpSp>
      <p:pic>
        <p:nvPicPr>
          <p:cNvPr id="7" name="Picture 5" descr="A picture containing graphical user interface&#10;&#10;Description automatically generated">
            <a:extLst>
              <a:ext uri="{FF2B5EF4-FFF2-40B4-BE49-F238E27FC236}">
                <a16:creationId xmlns:a16="http://schemas.microsoft.com/office/drawing/2014/main" id="{BADFE4F4-A1EF-27CA-3B17-D68CF50A5B59}"/>
              </a:ext>
            </a:extLst>
          </p:cNvPr>
          <p:cNvPicPr>
            <a:picLocks noChangeAspect="1"/>
          </p:cNvPicPr>
          <p:nvPr/>
        </p:nvPicPr>
        <p:blipFill>
          <a:blip r:embed="rId5"/>
          <a:stretch>
            <a:fillRect/>
          </a:stretch>
        </p:blipFill>
        <p:spPr>
          <a:xfrm>
            <a:off x="6129467" y="2123327"/>
            <a:ext cx="1803303" cy="1788337"/>
          </a:xfrm>
          <a:prstGeom prst="rect">
            <a:avLst/>
          </a:prstGeom>
        </p:spPr>
      </p:pic>
      <p:pic>
        <p:nvPicPr>
          <p:cNvPr id="8" name="Picture 22">
            <a:extLst>
              <a:ext uri="{FF2B5EF4-FFF2-40B4-BE49-F238E27FC236}">
                <a16:creationId xmlns:a16="http://schemas.microsoft.com/office/drawing/2014/main" id="{17F2F82E-F2EA-5846-DF06-1D43EA667710}"/>
              </a:ext>
            </a:extLst>
          </p:cNvPr>
          <p:cNvPicPr>
            <a:picLocks noChangeAspect="1"/>
          </p:cNvPicPr>
          <p:nvPr/>
        </p:nvPicPr>
        <p:blipFill rotWithShape="1">
          <a:blip r:embed="rId6"/>
          <a:srcRect l="6290" r="7795"/>
          <a:stretch/>
        </p:blipFill>
        <p:spPr>
          <a:xfrm>
            <a:off x="3179000" y="2443863"/>
            <a:ext cx="2153430" cy="1386216"/>
          </a:xfrm>
          <a:prstGeom prst="rect">
            <a:avLst/>
          </a:prstGeom>
        </p:spPr>
      </p:pic>
      <p:pic>
        <p:nvPicPr>
          <p:cNvPr id="9" name="Picture 28" descr="Text, letter&#10;&#10;Description automatically generated">
            <a:extLst>
              <a:ext uri="{FF2B5EF4-FFF2-40B4-BE49-F238E27FC236}">
                <a16:creationId xmlns:a16="http://schemas.microsoft.com/office/drawing/2014/main" id="{9505B090-DFB6-02F4-C1C6-A5839AAA76E4}"/>
              </a:ext>
            </a:extLst>
          </p:cNvPr>
          <p:cNvPicPr>
            <a:picLocks noChangeAspect="1"/>
          </p:cNvPicPr>
          <p:nvPr/>
        </p:nvPicPr>
        <p:blipFill>
          <a:blip r:embed="rId7"/>
          <a:stretch>
            <a:fillRect/>
          </a:stretch>
        </p:blipFill>
        <p:spPr>
          <a:xfrm>
            <a:off x="8858924" y="2123327"/>
            <a:ext cx="1647743" cy="2012473"/>
          </a:xfrm>
          <a:prstGeom prst="rect">
            <a:avLst/>
          </a:prstGeom>
        </p:spPr>
      </p:pic>
      <p:sp>
        <p:nvSpPr>
          <p:cNvPr id="10" name="Tekstvak 9">
            <a:extLst>
              <a:ext uri="{FF2B5EF4-FFF2-40B4-BE49-F238E27FC236}">
                <a16:creationId xmlns:a16="http://schemas.microsoft.com/office/drawing/2014/main" id="{B5A2AFCA-259C-1254-E592-9D7AB31CC889}"/>
              </a:ext>
            </a:extLst>
          </p:cNvPr>
          <p:cNvSpPr txBox="1"/>
          <p:nvPr/>
        </p:nvSpPr>
        <p:spPr>
          <a:xfrm>
            <a:off x="312730" y="1292330"/>
            <a:ext cx="2828827" cy="830997"/>
          </a:xfrm>
          <a:prstGeom prst="rect">
            <a:avLst/>
          </a:prstGeom>
          <a:noFill/>
        </p:spPr>
        <p:txBody>
          <a:bodyPr wrap="square" rtlCol="0">
            <a:spAutoFit/>
          </a:bodyPr>
          <a:lstStyle/>
          <a:p>
            <a:pPr algn="ctr"/>
            <a:r>
              <a:rPr lang="nl-NL" sz="2000" b="1" i="1">
                <a:solidFill>
                  <a:schemeClr val="tx1">
                    <a:lumMod val="75000"/>
                    <a:lumOff val="25000"/>
                  </a:schemeClr>
                </a:solidFill>
              </a:rPr>
              <a:t>Lezen</a:t>
            </a:r>
          </a:p>
          <a:p>
            <a:pPr algn="ctr"/>
            <a:r>
              <a:rPr lang="nl-NL" sz="1400">
                <a:solidFill>
                  <a:schemeClr val="tx1">
                    <a:lumMod val="75000"/>
                    <a:lumOff val="25000"/>
                  </a:schemeClr>
                </a:solidFill>
              </a:rPr>
              <a:t>Leerjaar 4 t/m 3F</a:t>
            </a:r>
          </a:p>
          <a:p>
            <a:pPr algn="ctr"/>
            <a:r>
              <a:rPr lang="nl-NL" sz="1400">
                <a:solidFill>
                  <a:schemeClr val="tx1">
                    <a:lumMod val="75000"/>
                    <a:lumOff val="25000"/>
                  </a:schemeClr>
                </a:solidFill>
              </a:rPr>
              <a:t>2x 30-45 min.</a:t>
            </a:r>
            <a:endParaRPr lang="nl-NL" sz="2000" b="1" i="1">
              <a:solidFill>
                <a:schemeClr val="tx1">
                  <a:lumMod val="75000"/>
                  <a:lumOff val="25000"/>
                </a:schemeClr>
              </a:solidFill>
            </a:endParaRPr>
          </a:p>
        </p:txBody>
      </p:sp>
      <p:sp>
        <p:nvSpPr>
          <p:cNvPr id="11" name="Titel 1">
            <a:extLst>
              <a:ext uri="{FF2B5EF4-FFF2-40B4-BE49-F238E27FC236}">
                <a16:creationId xmlns:a16="http://schemas.microsoft.com/office/drawing/2014/main" id="{04BD3DA6-53A6-975D-D748-58F1EC33E67C}"/>
              </a:ext>
            </a:extLst>
          </p:cNvPr>
          <p:cNvSpPr txBox="1">
            <a:spLocks/>
          </p:cNvSpPr>
          <p:nvPr/>
        </p:nvSpPr>
        <p:spPr>
          <a:xfrm>
            <a:off x="694071" y="688535"/>
            <a:ext cx="10515600" cy="67833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800" b="1">
                <a:solidFill>
                  <a:srgbClr val="BBCE00"/>
                </a:solidFill>
                <a:latin typeface="+mn-lt"/>
              </a:rPr>
              <a:t>Aanbod Hoofd leerjaar 3-8</a:t>
            </a:r>
          </a:p>
        </p:txBody>
      </p:sp>
      <p:pic>
        <p:nvPicPr>
          <p:cNvPr id="12" name="Afbeelding 8">
            <a:extLst>
              <a:ext uri="{FF2B5EF4-FFF2-40B4-BE49-F238E27FC236}">
                <a16:creationId xmlns:a16="http://schemas.microsoft.com/office/drawing/2014/main" id="{330A86FF-4F7D-7195-1148-26FC25E707C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3721" b="8147"/>
          <a:stretch/>
        </p:blipFill>
        <p:spPr>
          <a:xfrm>
            <a:off x="3708534" y="5061293"/>
            <a:ext cx="1487654" cy="1015347"/>
          </a:xfrm>
          <a:prstGeom prst="rect">
            <a:avLst/>
          </a:prstGeom>
          <a:ln>
            <a:noFill/>
          </a:ln>
          <a:effectLst>
            <a:glow rad="88900">
              <a:srgbClr val="575755">
                <a:alpha val="10000"/>
              </a:srgbClr>
            </a:glow>
          </a:effectLst>
        </p:spPr>
      </p:pic>
      <p:pic>
        <p:nvPicPr>
          <p:cNvPr id="13" name="Picture 15" descr="Afbeeldingsresultaat voor png afbeelding potlood">
            <a:extLst>
              <a:ext uri="{FF2B5EF4-FFF2-40B4-BE49-F238E27FC236}">
                <a16:creationId xmlns:a16="http://schemas.microsoft.com/office/drawing/2014/main" id="{8D4D9483-195C-2CDF-5242-6311DFD54AC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8886"/>
          <a:stretch/>
        </p:blipFill>
        <p:spPr bwMode="auto">
          <a:xfrm rot="21356809">
            <a:off x="3943211" y="5301141"/>
            <a:ext cx="1118669" cy="691058"/>
          </a:xfrm>
          <a:prstGeom prst="rect">
            <a:avLst/>
          </a:prstGeom>
          <a:noFill/>
          <a:extLst>
            <a:ext uri="{909E8E84-426E-40DD-AFC4-6F175D3DCCD1}">
              <a14:hiddenFill xmlns:a14="http://schemas.microsoft.com/office/drawing/2010/main">
                <a:solidFill>
                  <a:srgbClr val="FFFFFF"/>
                </a:solidFill>
              </a14:hiddenFill>
            </a:ext>
          </a:extLst>
        </p:spPr>
      </p:pic>
      <p:pic>
        <p:nvPicPr>
          <p:cNvPr id="14" name="Afbeelding 10">
            <a:extLst>
              <a:ext uri="{FF2B5EF4-FFF2-40B4-BE49-F238E27FC236}">
                <a16:creationId xmlns:a16="http://schemas.microsoft.com/office/drawing/2014/main" id="{9D069EF8-4308-FBD9-3675-25BFB8260C60}"/>
              </a:ext>
            </a:extLst>
          </p:cNvPr>
          <p:cNvPicPr>
            <a:picLocks noChangeAspect="1"/>
          </p:cNvPicPr>
          <p:nvPr/>
        </p:nvPicPr>
        <p:blipFill rotWithShape="1">
          <a:blip r:embed="rId10"/>
          <a:srcRect l="13454" t="16943" r="31612" b="13693"/>
          <a:stretch/>
        </p:blipFill>
        <p:spPr>
          <a:xfrm>
            <a:off x="6438203" y="5029228"/>
            <a:ext cx="1337790" cy="1165822"/>
          </a:xfrm>
          <a:prstGeom prst="rect">
            <a:avLst/>
          </a:prstGeom>
        </p:spPr>
      </p:pic>
      <p:sp>
        <p:nvSpPr>
          <p:cNvPr id="15" name="Tekstvak 13">
            <a:extLst>
              <a:ext uri="{FF2B5EF4-FFF2-40B4-BE49-F238E27FC236}">
                <a16:creationId xmlns:a16="http://schemas.microsoft.com/office/drawing/2014/main" id="{EDD31C11-638C-2D24-7609-465C9FA8FEED}"/>
              </a:ext>
            </a:extLst>
          </p:cNvPr>
          <p:cNvSpPr txBox="1"/>
          <p:nvPr/>
        </p:nvSpPr>
        <p:spPr>
          <a:xfrm>
            <a:off x="2841302" y="1292330"/>
            <a:ext cx="2828827" cy="830997"/>
          </a:xfrm>
          <a:prstGeom prst="rect">
            <a:avLst/>
          </a:prstGeom>
          <a:noFill/>
        </p:spPr>
        <p:txBody>
          <a:bodyPr wrap="square" rtlCol="0">
            <a:spAutoFit/>
          </a:bodyPr>
          <a:lstStyle/>
          <a:p>
            <a:pPr algn="ctr"/>
            <a:r>
              <a:rPr lang="nl-NL" sz="2000" b="1" i="1">
                <a:solidFill>
                  <a:schemeClr val="tx1">
                    <a:lumMod val="75000"/>
                    <a:lumOff val="25000"/>
                  </a:schemeClr>
                </a:solidFill>
              </a:rPr>
              <a:t>Taalverzorging</a:t>
            </a:r>
          </a:p>
          <a:p>
            <a:pPr algn="ctr"/>
            <a:r>
              <a:rPr lang="nl-NL" sz="1400">
                <a:solidFill>
                  <a:schemeClr val="tx1">
                    <a:lumMod val="75000"/>
                    <a:lumOff val="25000"/>
                  </a:schemeClr>
                </a:solidFill>
              </a:rPr>
              <a:t>Leerjaar 3 t/m 3F</a:t>
            </a:r>
          </a:p>
          <a:p>
            <a:pPr algn="ctr"/>
            <a:r>
              <a:rPr lang="nl-NL" sz="1400">
                <a:solidFill>
                  <a:schemeClr val="tx1">
                    <a:lumMod val="75000"/>
                    <a:lumOff val="25000"/>
                  </a:schemeClr>
                </a:solidFill>
              </a:rPr>
              <a:t>2x 20-30 min.</a:t>
            </a:r>
            <a:endParaRPr lang="nl-NL" sz="2000" b="1" i="1">
              <a:solidFill>
                <a:schemeClr val="tx1">
                  <a:lumMod val="75000"/>
                  <a:lumOff val="25000"/>
                </a:schemeClr>
              </a:solidFill>
            </a:endParaRPr>
          </a:p>
        </p:txBody>
      </p:sp>
      <p:sp>
        <p:nvSpPr>
          <p:cNvPr id="16" name="Tekstvak 13">
            <a:extLst>
              <a:ext uri="{FF2B5EF4-FFF2-40B4-BE49-F238E27FC236}">
                <a16:creationId xmlns:a16="http://schemas.microsoft.com/office/drawing/2014/main" id="{02E539B0-32FD-808C-2FE9-38731496DF1E}"/>
              </a:ext>
            </a:extLst>
          </p:cNvPr>
          <p:cNvSpPr txBox="1"/>
          <p:nvPr/>
        </p:nvSpPr>
        <p:spPr>
          <a:xfrm>
            <a:off x="5616706" y="1292330"/>
            <a:ext cx="2828827" cy="830997"/>
          </a:xfrm>
          <a:prstGeom prst="rect">
            <a:avLst/>
          </a:prstGeom>
          <a:noFill/>
        </p:spPr>
        <p:txBody>
          <a:bodyPr wrap="square" rtlCol="0">
            <a:spAutoFit/>
          </a:bodyPr>
          <a:lstStyle/>
          <a:p>
            <a:pPr algn="ctr"/>
            <a:r>
              <a:rPr lang="nl-NL" sz="2000" b="1" i="1">
                <a:solidFill>
                  <a:schemeClr val="tx1">
                    <a:lumMod val="75000"/>
                    <a:lumOff val="25000"/>
                  </a:schemeClr>
                </a:solidFill>
              </a:rPr>
              <a:t>Rekenen</a:t>
            </a:r>
          </a:p>
          <a:p>
            <a:pPr algn="ctr"/>
            <a:r>
              <a:rPr lang="nl-NL" sz="1400">
                <a:solidFill>
                  <a:schemeClr val="tx1">
                    <a:lumMod val="75000"/>
                    <a:lumOff val="25000"/>
                  </a:schemeClr>
                </a:solidFill>
              </a:rPr>
              <a:t>Leerjaar 3 t/m 3F</a:t>
            </a:r>
          </a:p>
          <a:p>
            <a:pPr algn="ctr"/>
            <a:r>
              <a:rPr lang="nl-NL" sz="1400">
                <a:solidFill>
                  <a:schemeClr val="tx1">
                    <a:lumMod val="75000"/>
                    <a:lumOff val="25000"/>
                  </a:schemeClr>
                </a:solidFill>
              </a:rPr>
              <a:t>2x 30-45 min.</a:t>
            </a:r>
            <a:endParaRPr lang="nl-NL" sz="2000" b="1" i="1">
              <a:solidFill>
                <a:schemeClr val="tx1">
                  <a:lumMod val="75000"/>
                  <a:lumOff val="25000"/>
                </a:schemeClr>
              </a:solidFill>
            </a:endParaRPr>
          </a:p>
        </p:txBody>
      </p:sp>
      <p:sp>
        <p:nvSpPr>
          <p:cNvPr id="17" name="Tekstvak 13">
            <a:extLst>
              <a:ext uri="{FF2B5EF4-FFF2-40B4-BE49-F238E27FC236}">
                <a16:creationId xmlns:a16="http://schemas.microsoft.com/office/drawing/2014/main" id="{793A3DE3-358E-D801-B837-7AA525522A93}"/>
              </a:ext>
            </a:extLst>
          </p:cNvPr>
          <p:cNvSpPr txBox="1"/>
          <p:nvPr/>
        </p:nvSpPr>
        <p:spPr>
          <a:xfrm>
            <a:off x="3057172" y="4161529"/>
            <a:ext cx="2828827" cy="830997"/>
          </a:xfrm>
          <a:prstGeom prst="rect">
            <a:avLst/>
          </a:prstGeom>
          <a:noFill/>
        </p:spPr>
        <p:txBody>
          <a:bodyPr wrap="square" rtlCol="0">
            <a:spAutoFit/>
          </a:bodyPr>
          <a:lstStyle/>
          <a:p>
            <a:pPr algn="ctr"/>
            <a:r>
              <a:rPr lang="nl-NL" sz="2000" b="1" i="1">
                <a:solidFill>
                  <a:schemeClr val="tx1">
                    <a:lumMod val="75000"/>
                    <a:lumOff val="25000"/>
                  </a:schemeClr>
                </a:solidFill>
              </a:rPr>
              <a:t>Schrijven</a:t>
            </a:r>
          </a:p>
          <a:p>
            <a:pPr algn="ctr"/>
            <a:r>
              <a:rPr lang="nl-NL" sz="1400">
                <a:solidFill>
                  <a:schemeClr val="tx1">
                    <a:lumMod val="75000"/>
                    <a:lumOff val="25000"/>
                  </a:schemeClr>
                </a:solidFill>
              </a:rPr>
              <a:t>1F en 2F</a:t>
            </a:r>
          </a:p>
          <a:p>
            <a:pPr algn="ctr"/>
            <a:r>
              <a:rPr lang="nl-NL" sz="1400">
                <a:solidFill>
                  <a:schemeClr val="tx1">
                    <a:lumMod val="75000"/>
                    <a:lumOff val="25000"/>
                  </a:schemeClr>
                </a:solidFill>
              </a:rPr>
              <a:t>4x 20 min.</a:t>
            </a:r>
            <a:endParaRPr lang="nl-NL" sz="2000" b="1" i="1">
              <a:solidFill>
                <a:schemeClr val="tx1">
                  <a:lumMod val="75000"/>
                  <a:lumOff val="25000"/>
                </a:schemeClr>
              </a:solidFill>
            </a:endParaRPr>
          </a:p>
        </p:txBody>
      </p:sp>
      <p:sp>
        <p:nvSpPr>
          <p:cNvPr id="18" name="Tekstvak 13">
            <a:extLst>
              <a:ext uri="{FF2B5EF4-FFF2-40B4-BE49-F238E27FC236}">
                <a16:creationId xmlns:a16="http://schemas.microsoft.com/office/drawing/2014/main" id="{967E28DD-BEC9-DB93-CBDA-C36A2BAE76C3}"/>
              </a:ext>
            </a:extLst>
          </p:cNvPr>
          <p:cNvSpPr txBox="1"/>
          <p:nvPr/>
        </p:nvSpPr>
        <p:spPr>
          <a:xfrm>
            <a:off x="8254896" y="1251474"/>
            <a:ext cx="2828827" cy="830997"/>
          </a:xfrm>
          <a:prstGeom prst="rect">
            <a:avLst/>
          </a:prstGeom>
          <a:noFill/>
        </p:spPr>
        <p:txBody>
          <a:bodyPr wrap="square" rtlCol="0">
            <a:spAutoFit/>
          </a:bodyPr>
          <a:lstStyle/>
          <a:p>
            <a:pPr algn="ctr"/>
            <a:r>
              <a:rPr lang="nl-NL" sz="2000" b="1" i="1">
                <a:solidFill>
                  <a:schemeClr val="tx1">
                    <a:lumMod val="75000"/>
                    <a:lumOff val="25000"/>
                  </a:schemeClr>
                </a:solidFill>
              </a:rPr>
              <a:t>Technisch lezen</a:t>
            </a:r>
          </a:p>
          <a:p>
            <a:pPr algn="ctr"/>
            <a:r>
              <a:rPr lang="nl-NL" sz="1400">
                <a:solidFill>
                  <a:schemeClr val="tx1">
                    <a:lumMod val="75000"/>
                    <a:lumOff val="25000"/>
                  </a:schemeClr>
                </a:solidFill>
              </a:rPr>
              <a:t>Leerjaar 3 t/m 6 (AVI+)</a:t>
            </a:r>
          </a:p>
          <a:p>
            <a:pPr algn="ctr"/>
            <a:r>
              <a:rPr lang="nl-NL" sz="1400">
                <a:solidFill>
                  <a:schemeClr val="tx1">
                    <a:lumMod val="75000"/>
                    <a:lumOff val="25000"/>
                  </a:schemeClr>
                </a:solidFill>
              </a:rPr>
              <a:t>1x 5 min.</a:t>
            </a:r>
            <a:endParaRPr lang="nl-NL" sz="2000" b="1" i="1">
              <a:solidFill>
                <a:schemeClr val="tx1">
                  <a:lumMod val="75000"/>
                  <a:lumOff val="25000"/>
                </a:schemeClr>
              </a:solidFill>
            </a:endParaRPr>
          </a:p>
        </p:txBody>
      </p:sp>
      <p:sp>
        <p:nvSpPr>
          <p:cNvPr id="19" name="Tekstvak 13">
            <a:extLst>
              <a:ext uri="{FF2B5EF4-FFF2-40B4-BE49-F238E27FC236}">
                <a16:creationId xmlns:a16="http://schemas.microsoft.com/office/drawing/2014/main" id="{2972B24C-B233-84D3-1309-902CFAEF4E7F}"/>
              </a:ext>
            </a:extLst>
          </p:cNvPr>
          <p:cNvSpPr txBox="1"/>
          <p:nvPr/>
        </p:nvSpPr>
        <p:spPr>
          <a:xfrm>
            <a:off x="5616706" y="4161528"/>
            <a:ext cx="2828827" cy="830997"/>
          </a:xfrm>
          <a:prstGeom prst="rect">
            <a:avLst/>
          </a:prstGeom>
          <a:noFill/>
        </p:spPr>
        <p:txBody>
          <a:bodyPr wrap="square" rtlCol="0">
            <a:spAutoFit/>
          </a:bodyPr>
          <a:lstStyle/>
          <a:p>
            <a:pPr algn="ctr"/>
            <a:r>
              <a:rPr lang="nl-NL" sz="2000" b="1" i="1">
                <a:solidFill>
                  <a:schemeClr val="tx1">
                    <a:lumMod val="75000"/>
                    <a:lumOff val="25000"/>
                  </a:schemeClr>
                </a:solidFill>
              </a:rPr>
              <a:t>Woordenschat</a:t>
            </a:r>
          </a:p>
          <a:p>
            <a:pPr algn="ctr"/>
            <a:r>
              <a:rPr lang="nl-NL" sz="1400">
                <a:solidFill>
                  <a:schemeClr val="tx1">
                    <a:lumMod val="75000"/>
                    <a:lumOff val="25000"/>
                  </a:schemeClr>
                </a:solidFill>
              </a:rPr>
              <a:t>Leerjaar 7 en 8</a:t>
            </a:r>
          </a:p>
          <a:p>
            <a:pPr algn="ctr"/>
            <a:r>
              <a:rPr lang="nl-NL" sz="1400">
                <a:solidFill>
                  <a:schemeClr val="tx1">
                    <a:lumMod val="75000"/>
                    <a:lumOff val="25000"/>
                  </a:schemeClr>
                </a:solidFill>
              </a:rPr>
              <a:t>1x 20 min.</a:t>
            </a:r>
            <a:endParaRPr lang="nl-NL" sz="2000" b="1" i="1">
              <a:solidFill>
                <a:schemeClr val="tx1">
                  <a:lumMod val="75000"/>
                  <a:lumOff val="25000"/>
                </a:schemeClr>
              </a:solidFill>
            </a:endParaRPr>
          </a:p>
        </p:txBody>
      </p:sp>
      <p:pic>
        <p:nvPicPr>
          <p:cNvPr id="20" name="Picture 41">
            <a:extLst>
              <a:ext uri="{FF2B5EF4-FFF2-40B4-BE49-F238E27FC236}">
                <a16:creationId xmlns:a16="http://schemas.microsoft.com/office/drawing/2014/main" id="{4D48F29A-B0F9-CEAE-FF1F-574B6E50938E}"/>
              </a:ext>
            </a:extLst>
          </p:cNvPr>
          <p:cNvPicPr>
            <a:picLocks noChangeAspect="1"/>
          </p:cNvPicPr>
          <p:nvPr/>
        </p:nvPicPr>
        <p:blipFill>
          <a:blip r:embed="rId11"/>
          <a:stretch>
            <a:fillRect/>
          </a:stretch>
        </p:blipFill>
        <p:spPr>
          <a:xfrm>
            <a:off x="1091953" y="2108510"/>
            <a:ext cx="1209063" cy="1999759"/>
          </a:xfrm>
          <a:prstGeom prst="rect">
            <a:avLst/>
          </a:prstGeom>
        </p:spPr>
      </p:pic>
      <p:pic>
        <p:nvPicPr>
          <p:cNvPr id="21" name="Picture 42">
            <a:extLst>
              <a:ext uri="{FF2B5EF4-FFF2-40B4-BE49-F238E27FC236}">
                <a16:creationId xmlns:a16="http://schemas.microsoft.com/office/drawing/2014/main" id="{BCF30992-4C64-B66B-8056-D8A890695DEB}"/>
              </a:ext>
            </a:extLst>
          </p:cNvPr>
          <p:cNvPicPr>
            <a:picLocks noChangeAspect="1"/>
          </p:cNvPicPr>
          <p:nvPr/>
        </p:nvPicPr>
        <p:blipFill>
          <a:blip r:embed="rId11"/>
          <a:stretch>
            <a:fillRect/>
          </a:stretch>
        </p:blipFill>
        <p:spPr>
          <a:xfrm>
            <a:off x="3170068" y="2443864"/>
            <a:ext cx="2162362" cy="1386216"/>
          </a:xfrm>
          <a:prstGeom prst="rect">
            <a:avLst/>
          </a:prstGeom>
        </p:spPr>
      </p:pic>
      <p:pic>
        <p:nvPicPr>
          <p:cNvPr id="22" name="Picture 43">
            <a:extLst>
              <a:ext uri="{FF2B5EF4-FFF2-40B4-BE49-F238E27FC236}">
                <a16:creationId xmlns:a16="http://schemas.microsoft.com/office/drawing/2014/main" id="{6E694325-63AE-5ED0-6ED9-51523DBE8B02}"/>
              </a:ext>
            </a:extLst>
          </p:cNvPr>
          <p:cNvPicPr>
            <a:picLocks noChangeAspect="1"/>
          </p:cNvPicPr>
          <p:nvPr/>
        </p:nvPicPr>
        <p:blipFill>
          <a:blip r:embed="rId11"/>
          <a:stretch>
            <a:fillRect/>
          </a:stretch>
        </p:blipFill>
        <p:spPr>
          <a:xfrm>
            <a:off x="8859226" y="2108510"/>
            <a:ext cx="1647442" cy="2027290"/>
          </a:xfrm>
          <a:prstGeom prst="rect">
            <a:avLst/>
          </a:prstGeom>
        </p:spPr>
      </p:pic>
      <p:pic>
        <p:nvPicPr>
          <p:cNvPr id="23" name="Picture 44">
            <a:extLst>
              <a:ext uri="{FF2B5EF4-FFF2-40B4-BE49-F238E27FC236}">
                <a16:creationId xmlns:a16="http://schemas.microsoft.com/office/drawing/2014/main" id="{7B7C23B9-562F-CA1E-E436-A0C1115D4E7E}"/>
              </a:ext>
            </a:extLst>
          </p:cNvPr>
          <p:cNvPicPr>
            <a:picLocks noChangeAspect="1"/>
          </p:cNvPicPr>
          <p:nvPr/>
        </p:nvPicPr>
        <p:blipFill>
          <a:blip r:embed="rId11"/>
          <a:stretch>
            <a:fillRect/>
          </a:stretch>
        </p:blipFill>
        <p:spPr>
          <a:xfrm>
            <a:off x="6129467" y="2122275"/>
            <a:ext cx="1803303" cy="1788337"/>
          </a:xfrm>
          <a:prstGeom prst="rect">
            <a:avLst/>
          </a:prstGeom>
        </p:spPr>
      </p:pic>
      <p:pic>
        <p:nvPicPr>
          <p:cNvPr id="24" name="Picture 45">
            <a:extLst>
              <a:ext uri="{FF2B5EF4-FFF2-40B4-BE49-F238E27FC236}">
                <a16:creationId xmlns:a16="http://schemas.microsoft.com/office/drawing/2014/main" id="{BC81F2EB-1C96-80B5-B29A-7E0AA04800F8}"/>
              </a:ext>
            </a:extLst>
          </p:cNvPr>
          <p:cNvPicPr>
            <a:picLocks noChangeAspect="1"/>
          </p:cNvPicPr>
          <p:nvPr/>
        </p:nvPicPr>
        <p:blipFill>
          <a:blip r:embed="rId11"/>
          <a:stretch>
            <a:fillRect/>
          </a:stretch>
        </p:blipFill>
        <p:spPr>
          <a:xfrm>
            <a:off x="6438203" y="5023858"/>
            <a:ext cx="1337790" cy="1171191"/>
          </a:xfrm>
          <a:prstGeom prst="rect">
            <a:avLst/>
          </a:prstGeom>
        </p:spPr>
      </p:pic>
      <p:pic>
        <p:nvPicPr>
          <p:cNvPr id="25" name="Picture 46">
            <a:extLst>
              <a:ext uri="{FF2B5EF4-FFF2-40B4-BE49-F238E27FC236}">
                <a16:creationId xmlns:a16="http://schemas.microsoft.com/office/drawing/2014/main" id="{80844712-81FB-B455-D040-B9ED43DCB7F5}"/>
              </a:ext>
            </a:extLst>
          </p:cNvPr>
          <p:cNvPicPr>
            <a:picLocks noChangeAspect="1"/>
          </p:cNvPicPr>
          <p:nvPr/>
        </p:nvPicPr>
        <p:blipFill>
          <a:blip r:embed="rId11"/>
          <a:stretch>
            <a:fillRect/>
          </a:stretch>
        </p:blipFill>
        <p:spPr>
          <a:xfrm>
            <a:off x="3682024" y="5054700"/>
            <a:ext cx="1514164" cy="1021940"/>
          </a:xfrm>
          <a:prstGeom prst="rect">
            <a:avLst/>
          </a:prstGeom>
        </p:spPr>
      </p:pic>
    </p:spTree>
    <p:extLst>
      <p:ext uri="{BB962C8B-B14F-4D97-AF65-F5344CB8AC3E}">
        <p14:creationId xmlns:p14="http://schemas.microsoft.com/office/powerpoint/2010/main" val="4238965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B751977F-4606-4751-B0E7-9F1EE93F42E7}"/>
              </a:ext>
            </a:extLst>
          </p:cNvPr>
          <p:cNvPicPr>
            <a:picLocks noChangeAspect="1"/>
          </p:cNvPicPr>
          <p:nvPr/>
        </p:nvPicPr>
        <p:blipFill>
          <a:blip r:embed="rId3"/>
          <a:srcRect/>
          <a:stretch/>
        </p:blipFill>
        <p:spPr>
          <a:xfrm>
            <a:off x="-480260" y="2214462"/>
            <a:ext cx="6668690" cy="4712435"/>
          </a:xfrm>
          <a:prstGeom prst="rect">
            <a:avLst/>
          </a:prstGeom>
        </p:spPr>
      </p:pic>
      <p:pic>
        <p:nvPicPr>
          <p:cNvPr id="6" name="Afbeelding 5">
            <a:extLst>
              <a:ext uri="{FF2B5EF4-FFF2-40B4-BE49-F238E27FC236}">
                <a16:creationId xmlns:a16="http://schemas.microsoft.com/office/drawing/2014/main" id="{AB9AC383-DBE2-46C3-B49F-DE35D357AB2A}"/>
              </a:ext>
            </a:extLst>
          </p:cNvPr>
          <p:cNvPicPr>
            <a:picLocks noChangeAspect="1"/>
          </p:cNvPicPr>
          <p:nvPr/>
        </p:nvPicPr>
        <p:blipFill>
          <a:blip r:embed="rId4"/>
          <a:srcRect/>
          <a:stretch/>
        </p:blipFill>
        <p:spPr>
          <a:xfrm>
            <a:off x="4179369" y="187322"/>
            <a:ext cx="8369138" cy="5914058"/>
          </a:xfrm>
          <a:prstGeom prst="rect">
            <a:avLst/>
          </a:prstGeom>
        </p:spPr>
      </p:pic>
      <p:sp>
        <p:nvSpPr>
          <p:cNvPr id="2" name="Titel 1">
            <a:extLst>
              <a:ext uri="{FF2B5EF4-FFF2-40B4-BE49-F238E27FC236}">
                <a16:creationId xmlns:a16="http://schemas.microsoft.com/office/drawing/2014/main" id="{A56A988C-B06D-0EA4-FCBD-81CE5120942C}"/>
              </a:ext>
            </a:extLst>
          </p:cNvPr>
          <p:cNvSpPr txBox="1">
            <a:spLocks/>
          </p:cNvSpPr>
          <p:nvPr/>
        </p:nvSpPr>
        <p:spPr>
          <a:xfrm>
            <a:off x="838200" y="778433"/>
            <a:ext cx="10515600" cy="67833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800" b="1">
                <a:solidFill>
                  <a:srgbClr val="BCCF00"/>
                </a:solidFill>
                <a:latin typeface="+mn-lt"/>
              </a:rPr>
              <a:t>Referentieniveaus</a:t>
            </a:r>
          </a:p>
        </p:txBody>
      </p:sp>
    </p:spTree>
    <p:extLst>
      <p:ext uri="{BB962C8B-B14F-4D97-AF65-F5344CB8AC3E}">
        <p14:creationId xmlns:p14="http://schemas.microsoft.com/office/powerpoint/2010/main" val="2096213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ep 10">
            <a:extLst>
              <a:ext uri="{FF2B5EF4-FFF2-40B4-BE49-F238E27FC236}">
                <a16:creationId xmlns:a16="http://schemas.microsoft.com/office/drawing/2014/main" id="{036F6043-93BD-E25B-764A-0BB13C1A38DB}"/>
              </a:ext>
            </a:extLst>
          </p:cNvPr>
          <p:cNvGrpSpPr/>
          <p:nvPr/>
        </p:nvGrpSpPr>
        <p:grpSpPr>
          <a:xfrm>
            <a:off x="1529080" y="2068741"/>
            <a:ext cx="4033520" cy="3620859"/>
            <a:chOff x="957580" y="2083904"/>
            <a:chExt cx="4033520" cy="3620859"/>
          </a:xfrm>
        </p:grpSpPr>
        <p:sp>
          <p:nvSpPr>
            <p:cNvPr id="10" name="Rechthoek 9">
              <a:extLst>
                <a:ext uri="{FF2B5EF4-FFF2-40B4-BE49-F238E27FC236}">
                  <a16:creationId xmlns:a16="http://schemas.microsoft.com/office/drawing/2014/main" id="{8D75359F-C0D8-E2B2-68EC-A25D8854A0A5}"/>
                </a:ext>
              </a:extLst>
            </p:cNvPr>
            <p:cNvSpPr/>
            <p:nvPr/>
          </p:nvSpPr>
          <p:spPr>
            <a:xfrm>
              <a:off x="957580" y="2083904"/>
              <a:ext cx="4033520" cy="3620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2EF4D268-C57E-44BC-85FB-FDD362D34671}"/>
                </a:ext>
              </a:extLst>
            </p:cNvPr>
            <p:cNvPicPr>
              <a:picLocks noChangeAspect="1"/>
            </p:cNvPicPr>
            <p:nvPr/>
          </p:nvPicPr>
          <p:blipFill rotWithShape="1">
            <a:blip r:embed="rId3"/>
            <a:srcRect r="28483" b="13703"/>
            <a:stretch/>
          </p:blipFill>
          <p:spPr>
            <a:xfrm>
              <a:off x="1394460" y="2229645"/>
              <a:ext cx="3145790" cy="2820034"/>
            </a:xfrm>
            <a:prstGeom prst="rect">
              <a:avLst/>
            </a:prstGeom>
          </p:spPr>
        </p:pic>
      </p:grpSp>
      <p:sp>
        <p:nvSpPr>
          <p:cNvPr id="6" name="Titel 1">
            <a:extLst>
              <a:ext uri="{FF2B5EF4-FFF2-40B4-BE49-F238E27FC236}">
                <a16:creationId xmlns:a16="http://schemas.microsoft.com/office/drawing/2014/main" id="{4ACE72AB-9D3A-4C08-8F48-745248D347AA}"/>
              </a:ext>
            </a:extLst>
          </p:cNvPr>
          <p:cNvSpPr txBox="1">
            <a:spLocks/>
          </p:cNvSpPr>
          <p:nvPr/>
        </p:nvSpPr>
        <p:spPr>
          <a:xfrm>
            <a:off x="838200" y="778433"/>
            <a:ext cx="10515600" cy="67833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800" b="1">
                <a:solidFill>
                  <a:srgbClr val="BCCF00"/>
                </a:solidFill>
                <a:latin typeface="+mn-lt"/>
              </a:rPr>
              <a:t>Voorbeelden doorgaande leerlijn rekenen</a:t>
            </a:r>
          </a:p>
        </p:txBody>
      </p:sp>
      <p:sp>
        <p:nvSpPr>
          <p:cNvPr id="7" name="Titel 1">
            <a:extLst>
              <a:ext uri="{FF2B5EF4-FFF2-40B4-BE49-F238E27FC236}">
                <a16:creationId xmlns:a16="http://schemas.microsoft.com/office/drawing/2014/main" id="{5DBBBE29-6F9C-4A5E-8976-8DEB05E55D90}"/>
              </a:ext>
            </a:extLst>
          </p:cNvPr>
          <p:cNvSpPr txBox="1">
            <a:spLocks/>
          </p:cNvSpPr>
          <p:nvPr/>
        </p:nvSpPr>
        <p:spPr>
          <a:xfrm>
            <a:off x="2557780" y="1446211"/>
            <a:ext cx="1976120" cy="67833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2800">
                <a:solidFill>
                  <a:srgbClr val="575755"/>
                </a:solidFill>
                <a:latin typeface="+mn-lt"/>
              </a:rPr>
              <a:t>Groep 3</a:t>
            </a:r>
            <a:endParaRPr lang="nl-NL" sz="3800">
              <a:solidFill>
                <a:srgbClr val="575755"/>
              </a:solidFill>
              <a:latin typeface="+mn-lt"/>
            </a:endParaRPr>
          </a:p>
        </p:txBody>
      </p:sp>
      <p:grpSp>
        <p:nvGrpSpPr>
          <p:cNvPr id="12" name="Groep 11">
            <a:extLst>
              <a:ext uri="{FF2B5EF4-FFF2-40B4-BE49-F238E27FC236}">
                <a16:creationId xmlns:a16="http://schemas.microsoft.com/office/drawing/2014/main" id="{E9E886AB-A4B1-4C06-9D14-DA2B443E2BF7}"/>
              </a:ext>
            </a:extLst>
          </p:cNvPr>
          <p:cNvGrpSpPr/>
          <p:nvPr/>
        </p:nvGrpSpPr>
        <p:grpSpPr>
          <a:xfrm>
            <a:off x="6192520" y="2037273"/>
            <a:ext cx="4033520" cy="3652327"/>
            <a:chOff x="6413500" y="2124544"/>
            <a:chExt cx="4033520" cy="3652327"/>
          </a:xfrm>
        </p:grpSpPr>
        <p:sp>
          <p:nvSpPr>
            <p:cNvPr id="9" name="Rechthoek 8">
              <a:extLst>
                <a:ext uri="{FF2B5EF4-FFF2-40B4-BE49-F238E27FC236}">
                  <a16:creationId xmlns:a16="http://schemas.microsoft.com/office/drawing/2014/main" id="{AF1CCA1D-0B83-4664-00DE-AA0DC430C75D}"/>
                </a:ext>
              </a:extLst>
            </p:cNvPr>
            <p:cNvSpPr/>
            <p:nvPr/>
          </p:nvSpPr>
          <p:spPr>
            <a:xfrm>
              <a:off x="6413500" y="2124544"/>
              <a:ext cx="4033520" cy="3652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7683EE5E-F414-4340-97DF-D78F4B7D751E}"/>
                </a:ext>
              </a:extLst>
            </p:cNvPr>
            <p:cNvPicPr>
              <a:picLocks noChangeAspect="1"/>
            </p:cNvPicPr>
            <p:nvPr/>
          </p:nvPicPr>
          <p:blipFill rotWithShape="1">
            <a:blip r:embed="rId4"/>
            <a:srcRect t="11356" b="12737"/>
            <a:stretch/>
          </p:blipFill>
          <p:spPr>
            <a:xfrm>
              <a:off x="6779492" y="2671085"/>
              <a:ext cx="3492731" cy="2473969"/>
            </a:xfrm>
            <a:prstGeom prst="rect">
              <a:avLst/>
            </a:prstGeom>
          </p:spPr>
        </p:pic>
      </p:grpSp>
      <p:sp>
        <p:nvSpPr>
          <p:cNvPr id="2" name="Titel 1">
            <a:extLst>
              <a:ext uri="{FF2B5EF4-FFF2-40B4-BE49-F238E27FC236}">
                <a16:creationId xmlns:a16="http://schemas.microsoft.com/office/drawing/2014/main" id="{4A1C5DB1-53E8-703A-0AD3-8460B44F8D32}"/>
              </a:ext>
            </a:extLst>
          </p:cNvPr>
          <p:cNvSpPr txBox="1">
            <a:spLocks/>
          </p:cNvSpPr>
          <p:nvPr/>
        </p:nvSpPr>
        <p:spPr>
          <a:xfrm>
            <a:off x="7221220" y="1446211"/>
            <a:ext cx="1976120" cy="67833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2800">
                <a:solidFill>
                  <a:srgbClr val="575755"/>
                </a:solidFill>
                <a:latin typeface="+mn-lt"/>
              </a:rPr>
              <a:t>Groep 4</a:t>
            </a:r>
            <a:endParaRPr lang="nl-NL" sz="3800">
              <a:solidFill>
                <a:srgbClr val="575755"/>
              </a:solidFill>
              <a:latin typeface="+mn-lt"/>
            </a:endParaRPr>
          </a:p>
        </p:txBody>
      </p:sp>
      <p:sp>
        <p:nvSpPr>
          <p:cNvPr id="14" name="Tekstvak 13">
            <a:extLst>
              <a:ext uri="{FF2B5EF4-FFF2-40B4-BE49-F238E27FC236}">
                <a16:creationId xmlns:a16="http://schemas.microsoft.com/office/drawing/2014/main" id="{56E7127B-F007-508F-2231-2587888D8BD7}"/>
              </a:ext>
            </a:extLst>
          </p:cNvPr>
          <p:cNvSpPr txBox="1"/>
          <p:nvPr/>
        </p:nvSpPr>
        <p:spPr>
          <a:xfrm>
            <a:off x="1712076" y="5102452"/>
            <a:ext cx="3667528" cy="369332"/>
          </a:xfrm>
          <a:prstGeom prst="rect">
            <a:avLst/>
          </a:prstGeom>
          <a:noFill/>
        </p:spPr>
        <p:txBody>
          <a:bodyPr wrap="square">
            <a:spAutoFit/>
          </a:bodyPr>
          <a:lstStyle/>
          <a:p>
            <a:r>
              <a:rPr lang="nl-NL"/>
              <a:t>Hoeveel blokken heeft dit bouwsel?</a:t>
            </a:r>
          </a:p>
        </p:txBody>
      </p:sp>
      <p:sp>
        <p:nvSpPr>
          <p:cNvPr id="15" name="Tekstvak 14">
            <a:extLst>
              <a:ext uri="{FF2B5EF4-FFF2-40B4-BE49-F238E27FC236}">
                <a16:creationId xmlns:a16="http://schemas.microsoft.com/office/drawing/2014/main" id="{0669C6AC-BC28-2DE7-B032-46C9741177CF}"/>
              </a:ext>
            </a:extLst>
          </p:cNvPr>
          <p:cNvSpPr txBox="1"/>
          <p:nvPr/>
        </p:nvSpPr>
        <p:spPr>
          <a:xfrm>
            <a:off x="6558512" y="2214482"/>
            <a:ext cx="3667528" cy="369332"/>
          </a:xfrm>
          <a:prstGeom prst="rect">
            <a:avLst/>
          </a:prstGeom>
          <a:noFill/>
        </p:spPr>
        <p:txBody>
          <a:bodyPr wrap="square">
            <a:spAutoFit/>
          </a:bodyPr>
          <a:lstStyle/>
          <a:p>
            <a:r>
              <a:rPr lang="nl-NL"/>
              <a:t>Anne weegt verschillende dingen.</a:t>
            </a:r>
          </a:p>
        </p:txBody>
      </p:sp>
      <p:sp>
        <p:nvSpPr>
          <p:cNvPr id="16" name="Tekstvak 15">
            <a:extLst>
              <a:ext uri="{FF2B5EF4-FFF2-40B4-BE49-F238E27FC236}">
                <a16:creationId xmlns:a16="http://schemas.microsoft.com/office/drawing/2014/main" id="{3E74A14D-1920-5824-03C8-309D0144ABE1}"/>
              </a:ext>
            </a:extLst>
          </p:cNvPr>
          <p:cNvSpPr txBox="1"/>
          <p:nvPr/>
        </p:nvSpPr>
        <p:spPr>
          <a:xfrm>
            <a:off x="6558512" y="5102452"/>
            <a:ext cx="3667528" cy="369332"/>
          </a:xfrm>
          <a:prstGeom prst="rect">
            <a:avLst/>
          </a:prstGeom>
          <a:noFill/>
        </p:spPr>
        <p:txBody>
          <a:bodyPr wrap="square">
            <a:spAutoFit/>
          </a:bodyPr>
          <a:lstStyle/>
          <a:p>
            <a:r>
              <a:rPr lang="nl-NL"/>
              <a:t>Wat weegt ongeveer een kilo?</a:t>
            </a:r>
          </a:p>
        </p:txBody>
      </p:sp>
    </p:spTree>
    <p:extLst>
      <p:ext uri="{BB962C8B-B14F-4D97-AF65-F5344CB8AC3E}">
        <p14:creationId xmlns:p14="http://schemas.microsoft.com/office/powerpoint/2010/main" val="3443141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4ACE72AB-9D3A-4C08-8F48-745248D347AA}"/>
              </a:ext>
            </a:extLst>
          </p:cNvPr>
          <p:cNvSpPr txBox="1">
            <a:spLocks/>
          </p:cNvSpPr>
          <p:nvPr/>
        </p:nvSpPr>
        <p:spPr>
          <a:xfrm>
            <a:off x="838200" y="778433"/>
            <a:ext cx="10515600" cy="67833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800" b="1">
                <a:solidFill>
                  <a:srgbClr val="BCCF00"/>
                </a:solidFill>
                <a:latin typeface="+mn-lt"/>
              </a:rPr>
              <a:t>Voorbeelden doorgaande leerlijn rekenen</a:t>
            </a:r>
          </a:p>
        </p:txBody>
      </p:sp>
      <p:sp>
        <p:nvSpPr>
          <p:cNvPr id="3" name="Titel 1">
            <a:extLst>
              <a:ext uri="{FF2B5EF4-FFF2-40B4-BE49-F238E27FC236}">
                <a16:creationId xmlns:a16="http://schemas.microsoft.com/office/drawing/2014/main" id="{26839619-5E97-307B-7C39-EEBF9A2DB389}"/>
              </a:ext>
            </a:extLst>
          </p:cNvPr>
          <p:cNvSpPr txBox="1">
            <a:spLocks/>
          </p:cNvSpPr>
          <p:nvPr/>
        </p:nvSpPr>
        <p:spPr>
          <a:xfrm>
            <a:off x="2557780" y="1446211"/>
            <a:ext cx="1976120" cy="67833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2800">
                <a:solidFill>
                  <a:srgbClr val="575755"/>
                </a:solidFill>
                <a:latin typeface="+mn-lt"/>
              </a:rPr>
              <a:t>Groep 5</a:t>
            </a:r>
            <a:endParaRPr lang="nl-NL" sz="3800">
              <a:solidFill>
                <a:srgbClr val="575755"/>
              </a:solidFill>
              <a:latin typeface="+mn-lt"/>
            </a:endParaRPr>
          </a:p>
        </p:txBody>
      </p:sp>
      <p:sp>
        <p:nvSpPr>
          <p:cNvPr id="5" name="Titel 1">
            <a:extLst>
              <a:ext uri="{FF2B5EF4-FFF2-40B4-BE49-F238E27FC236}">
                <a16:creationId xmlns:a16="http://schemas.microsoft.com/office/drawing/2014/main" id="{000E1794-1BE1-91A0-1982-520924D7C4C1}"/>
              </a:ext>
            </a:extLst>
          </p:cNvPr>
          <p:cNvSpPr txBox="1">
            <a:spLocks/>
          </p:cNvSpPr>
          <p:nvPr/>
        </p:nvSpPr>
        <p:spPr>
          <a:xfrm>
            <a:off x="7221220" y="1446211"/>
            <a:ext cx="1976120" cy="67833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2800">
                <a:solidFill>
                  <a:srgbClr val="575755"/>
                </a:solidFill>
                <a:latin typeface="+mn-lt"/>
              </a:rPr>
              <a:t>Groep 6</a:t>
            </a:r>
            <a:endParaRPr lang="nl-NL" sz="3800">
              <a:solidFill>
                <a:srgbClr val="575755"/>
              </a:solidFill>
              <a:latin typeface="+mn-lt"/>
            </a:endParaRPr>
          </a:p>
        </p:txBody>
      </p:sp>
      <p:grpSp>
        <p:nvGrpSpPr>
          <p:cNvPr id="20" name="Groep 19">
            <a:extLst>
              <a:ext uri="{FF2B5EF4-FFF2-40B4-BE49-F238E27FC236}">
                <a16:creationId xmlns:a16="http://schemas.microsoft.com/office/drawing/2014/main" id="{7F7BE77E-ED92-D95F-A907-7F212598CDF1}"/>
              </a:ext>
            </a:extLst>
          </p:cNvPr>
          <p:cNvGrpSpPr/>
          <p:nvPr/>
        </p:nvGrpSpPr>
        <p:grpSpPr>
          <a:xfrm>
            <a:off x="934556" y="1978116"/>
            <a:ext cx="5029290" cy="3703187"/>
            <a:chOff x="629830" y="1927316"/>
            <a:chExt cx="5029290" cy="3703187"/>
          </a:xfrm>
        </p:grpSpPr>
        <p:sp>
          <p:nvSpPr>
            <p:cNvPr id="17" name="Rechthoek 16">
              <a:extLst>
                <a:ext uri="{FF2B5EF4-FFF2-40B4-BE49-F238E27FC236}">
                  <a16:creationId xmlns:a16="http://schemas.microsoft.com/office/drawing/2014/main" id="{E76488F1-8193-E252-EAF5-B909907552B6}"/>
                </a:ext>
              </a:extLst>
            </p:cNvPr>
            <p:cNvSpPr/>
            <p:nvPr/>
          </p:nvSpPr>
          <p:spPr>
            <a:xfrm>
              <a:off x="629830" y="1927316"/>
              <a:ext cx="5029290" cy="3703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93DC4BB3-EFC3-40A7-B356-7485C5DE12DF}"/>
                </a:ext>
              </a:extLst>
            </p:cNvPr>
            <p:cNvPicPr>
              <a:picLocks noChangeAspect="1"/>
            </p:cNvPicPr>
            <p:nvPr/>
          </p:nvPicPr>
          <p:blipFill rotWithShape="1">
            <a:blip r:embed="rId3"/>
            <a:srcRect t="10181" r="23680" b="10974"/>
            <a:stretch/>
          </p:blipFill>
          <p:spPr>
            <a:xfrm>
              <a:off x="1619339" y="2684672"/>
              <a:ext cx="3243550" cy="2607097"/>
            </a:xfrm>
            <a:prstGeom prst="rect">
              <a:avLst/>
            </a:prstGeom>
          </p:spPr>
        </p:pic>
        <p:sp>
          <p:nvSpPr>
            <p:cNvPr id="12" name="Tekstvak 11">
              <a:extLst>
                <a:ext uri="{FF2B5EF4-FFF2-40B4-BE49-F238E27FC236}">
                  <a16:creationId xmlns:a16="http://schemas.microsoft.com/office/drawing/2014/main" id="{C9D86FCC-7503-3B70-FBF7-7D511284CD77}"/>
                </a:ext>
              </a:extLst>
            </p:cNvPr>
            <p:cNvSpPr txBox="1"/>
            <p:nvPr/>
          </p:nvSpPr>
          <p:spPr>
            <a:xfrm>
              <a:off x="1142308" y="2067075"/>
              <a:ext cx="4018972" cy="646331"/>
            </a:xfrm>
            <a:prstGeom prst="rect">
              <a:avLst/>
            </a:prstGeom>
            <a:noFill/>
          </p:spPr>
          <p:txBody>
            <a:bodyPr wrap="square" rtlCol="0">
              <a:spAutoFit/>
            </a:bodyPr>
            <a:lstStyle/>
            <a:p>
              <a:r>
                <a:rPr lang="nl-NL" err="1"/>
                <a:t>Mika</a:t>
              </a:r>
              <a:r>
                <a:rPr lang="nl-NL"/>
                <a:t> ziet op de rand van het zwembad dit bordje.</a:t>
              </a:r>
            </a:p>
          </p:txBody>
        </p:sp>
        <p:sp>
          <p:nvSpPr>
            <p:cNvPr id="13" name="Tekstvak 12">
              <a:extLst>
                <a:ext uri="{FF2B5EF4-FFF2-40B4-BE49-F238E27FC236}">
                  <a16:creationId xmlns:a16="http://schemas.microsoft.com/office/drawing/2014/main" id="{50296241-21C0-FB11-C325-3BF887EE65DB}"/>
                </a:ext>
              </a:extLst>
            </p:cNvPr>
            <p:cNvSpPr txBox="1"/>
            <p:nvPr/>
          </p:nvSpPr>
          <p:spPr>
            <a:xfrm>
              <a:off x="1142308" y="5176323"/>
              <a:ext cx="4126922" cy="369332"/>
            </a:xfrm>
            <a:prstGeom prst="rect">
              <a:avLst/>
            </a:prstGeom>
            <a:noFill/>
          </p:spPr>
          <p:txBody>
            <a:bodyPr wrap="square" rtlCol="0">
              <a:spAutoFit/>
            </a:bodyPr>
            <a:lstStyle/>
            <a:p>
              <a:r>
                <a:rPr lang="nl-NL"/>
                <a:t>Hoeveel centimeter diep is het zwembad?</a:t>
              </a:r>
            </a:p>
          </p:txBody>
        </p:sp>
      </p:grpSp>
      <p:grpSp>
        <p:nvGrpSpPr>
          <p:cNvPr id="21" name="Groep 20">
            <a:extLst>
              <a:ext uri="{FF2B5EF4-FFF2-40B4-BE49-F238E27FC236}">
                <a16:creationId xmlns:a16="http://schemas.microsoft.com/office/drawing/2014/main" id="{1E409070-299E-64ED-91AA-A9847B283B17}"/>
              </a:ext>
            </a:extLst>
          </p:cNvPr>
          <p:cNvGrpSpPr/>
          <p:nvPr/>
        </p:nvGrpSpPr>
        <p:grpSpPr>
          <a:xfrm>
            <a:off x="6195858" y="1978116"/>
            <a:ext cx="5044123" cy="3703187"/>
            <a:chOff x="6380480" y="1927316"/>
            <a:chExt cx="5044123" cy="3703187"/>
          </a:xfrm>
        </p:grpSpPr>
        <p:sp>
          <p:nvSpPr>
            <p:cNvPr id="16" name="Rechthoek 15">
              <a:extLst>
                <a:ext uri="{FF2B5EF4-FFF2-40B4-BE49-F238E27FC236}">
                  <a16:creationId xmlns:a16="http://schemas.microsoft.com/office/drawing/2014/main" id="{9CBD208A-8F3F-D17D-C967-E9A0C8488258}"/>
                </a:ext>
              </a:extLst>
            </p:cNvPr>
            <p:cNvSpPr/>
            <p:nvPr/>
          </p:nvSpPr>
          <p:spPr>
            <a:xfrm>
              <a:off x="6380480" y="1927316"/>
              <a:ext cx="4876800" cy="3703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8" name="Groep 17">
              <a:extLst>
                <a:ext uri="{FF2B5EF4-FFF2-40B4-BE49-F238E27FC236}">
                  <a16:creationId xmlns:a16="http://schemas.microsoft.com/office/drawing/2014/main" id="{4312D3FF-AAD1-91D0-04C2-54BB9E04F0EF}"/>
                </a:ext>
              </a:extLst>
            </p:cNvPr>
            <p:cNvGrpSpPr/>
            <p:nvPr/>
          </p:nvGrpSpPr>
          <p:grpSpPr>
            <a:xfrm>
              <a:off x="6661149" y="1978116"/>
              <a:ext cx="4763454" cy="3567539"/>
              <a:chOff x="6661149" y="1978116"/>
              <a:chExt cx="4763454" cy="3567539"/>
            </a:xfrm>
          </p:grpSpPr>
          <p:pic>
            <p:nvPicPr>
              <p:cNvPr id="8" name="Afbeelding 7">
                <a:extLst>
                  <a:ext uri="{FF2B5EF4-FFF2-40B4-BE49-F238E27FC236}">
                    <a16:creationId xmlns:a16="http://schemas.microsoft.com/office/drawing/2014/main" id="{BDD5C54E-F416-447A-B20B-A18461FE5E58}"/>
                  </a:ext>
                </a:extLst>
              </p:cNvPr>
              <p:cNvPicPr>
                <a:picLocks noChangeAspect="1"/>
              </p:cNvPicPr>
              <p:nvPr/>
            </p:nvPicPr>
            <p:blipFill rotWithShape="1">
              <a:blip r:embed="rId4"/>
              <a:srcRect l="3333" t="15798" r="27823" b="9404"/>
              <a:stretch/>
            </p:blipFill>
            <p:spPr>
              <a:xfrm>
                <a:off x="6748087" y="2936578"/>
                <a:ext cx="2523486" cy="2609077"/>
              </a:xfrm>
              <a:prstGeom prst="rect">
                <a:avLst/>
              </a:prstGeom>
            </p:spPr>
          </p:pic>
          <p:sp>
            <p:nvSpPr>
              <p:cNvPr id="14" name="Tekstvak 13">
                <a:extLst>
                  <a:ext uri="{FF2B5EF4-FFF2-40B4-BE49-F238E27FC236}">
                    <a16:creationId xmlns:a16="http://schemas.microsoft.com/office/drawing/2014/main" id="{554CD91F-9032-89B9-3C91-FD397A8028F1}"/>
                  </a:ext>
                </a:extLst>
              </p:cNvPr>
              <p:cNvSpPr txBox="1"/>
              <p:nvPr/>
            </p:nvSpPr>
            <p:spPr>
              <a:xfrm>
                <a:off x="6661149" y="1978116"/>
                <a:ext cx="4373997" cy="923330"/>
              </a:xfrm>
              <a:prstGeom prst="rect">
                <a:avLst/>
              </a:prstGeom>
              <a:noFill/>
            </p:spPr>
            <p:txBody>
              <a:bodyPr wrap="square" rtlCol="0">
                <a:spAutoFit/>
              </a:bodyPr>
              <a:lstStyle/>
              <a:p>
                <a:r>
                  <a:rPr lang="nl-NL"/>
                  <a:t>Jordy meet hoelang hij een voetbal hoog kan houden. Je ziet hieronder hoelang hij de bal heeft hoog gehouden.</a:t>
                </a:r>
              </a:p>
            </p:txBody>
          </p:sp>
          <p:sp>
            <p:nvSpPr>
              <p:cNvPr id="15" name="Tekstvak 14">
                <a:extLst>
                  <a:ext uri="{FF2B5EF4-FFF2-40B4-BE49-F238E27FC236}">
                    <a16:creationId xmlns:a16="http://schemas.microsoft.com/office/drawing/2014/main" id="{747763DC-069D-D127-2C64-D9F6FC0DEDBF}"/>
                  </a:ext>
                </a:extLst>
              </p:cNvPr>
              <p:cNvSpPr txBox="1"/>
              <p:nvPr/>
            </p:nvSpPr>
            <p:spPr>
              <a:xfrm>
                <a:off x="9179877" y="4587193"/>
                <a:ext cx="2244726" cy="923330"/>
              </a:xfrm>
              <a:prstGeom prst="rect">
                <a:avLst/>
              </a:prstGeom>
              <a:noFill/>
            </p:spPr>
            <p:txBody>
              <a:bodyPr wrap="square" rtlCol="0">
                <a:spAutoFit/>
              </a:bodyPr>
              <a:lstStyle/>
              <a:p>
                <a:r>
                  <a:rPr lang="nl-NL"/>
                  <a:t>Hoeveel </a:t>
                </a:r>
                <a:r>
                  <a:rPr lang="nl-NL" u="sng"/>
                  <a:t>seconden</a:t>
                </a:r>
                <a:r>
                  <a:rPr lang="nl-NL"/>
                  <a:t> heeft Jordy de bal hoog gehouden?</a:t>
                </a:r>
              </a:p>
            </p:txBody>
          </p:sp>
        </p:grpSp>
      </p:grpSp>
    </p:spTree>
    <p:extLst>
      <p:ext uri="{BB962C8B-B14F-4D97-AF65-F5344CB8AC3E}">
        <p14:creationId xmlns:p14="http://schemas.microsoft.com/office/powerpoint/2010/main" val="714983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ep 16">
            <a:extLst>
              <a:ext uri="{FF2B5EF4-FFF2-40B4-BE49-F238E27FC236}">
                <a16:creationId xmlns:a16="http://schemas.microsoft.com/office/drawing/2014/main" id="{ACFF04A6-2452-D0FB-119C-4C2C7AA35AA5}"/>
              </a:ext>
            </a:extLst>
          </p:cNvPr>
          <p:cNvGrpSpPr/>
          <p:nvPr/>
        </p:nvGrpSpPr>
        <p:grpSpPr>
          <a:xfrm>
            <a:off x="5913120" y="1904339"/>
            <a:ext cx="5270212" cy="3866541"/>
            <a:chOff x="5831840" y="1904339"/>
            <a:chExt cx="5270212" cy="3866541"/>
          </a:xfrm>
        </p:grpSpPr>
        <p:sp>
          <p:nvSpPr>
            <p:cNvPr id="5" name="Rechthoek 4">
              <a:extLst>
                <a:ext uri="{FF2B5EF4-FFF2-40B4-BE49-F238E27FC236}">
                  <a16:creationId xmlns:a16="http://schemas.microsoft.com/office/drawing/2014/main" id="{DEE4DCEA-05E9-A475-067F-EDC727C2ADDE}"/>
                </a:ext>
              </a:extLst>
            </p:cNvPr>
            <p:cNvSpPr/>
            <p:nvPr/>
          </p:nvSpPr>
          <p:spPr>
            <a:xfrm>
              <a:off x="5831840" y="1904339"/>
              <a:ext cx="5130800" cy="3866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9" name="Groep 8">
              <a:extLst>
                <a:ext uri="{FF2B5EF4-FFF2-40B4-BE49-F238E27FC236}">
                  <a16:creationId xmlns:a16="http://schemas.microsoft.com/office/drawing/2014/main" id="{C777B2F8-6E86-AE82-17D1-29E8A0D0E08A}"/>
                </a:ext>
              </a:extLst>
            </p:cNvPr>
            <p:cNvGrpSpPr/>
            <p:nvPr/>
          </p:nvGrpSpPr>
          <p:grpSpPr>
            <a:xfrm>
              <a:off x="5971252" y="1941350"/>
              <a:ext cx="5130800" cy="3501257"/>
              <a:chOff x="6265892" y="1963049"/>
              <a:chExt cx="5130800" cy="3380420"/>
            </a:xfrm>
          </p:grpSpPr>
          <p:sp>
            <p:nvSpPr>
              <p:cNvPr id="11" name="Tekstvak 10">
                <a:extLst>
                  <a:ext uri="{FF2B5EF4-FFF2-40B4-BE49-F238E27FC236}">
                    <a16:creationId xmlns:a16="http://schemas.microsoft.com/office/drawing/2014/main" id="{323AFC33-B009-700F-D48D-22B7680BF1D0}"/>
                  </a:ext>
                </a:extLst>
              </p:cNvPr>
              <p:cNvSpPr txBox="1"/>
              <p:nvPr/>
            </p:nvSpPr>
            <p:spPr>
              <a:xfrm>
                <a:off x="6265892" y="1963049"/>
                <a:ext cx="5130800" cy="646331"/>
              </a:xfrm>
              <a:prstGeom prst="rect">
                <a:avLst/>
              </a:prstGeom>
              <a:noFill/>
            </p:spPr>
            <p:txBody>
              <a:bodyPr wrap="square" rtlCol="0">
                <a:spAutoFit/>
              </a:bodyPr>
              <a:lstStyle/>
              <a:p>
                <a:r>
                  <a:rPr lang="nl-NL"/>
                  <a:t>Daan loopt naar school. Onderweg haalt hij </a:t>
                </a:r>
                <a:r>
                  <a:rPr lang="nl-NL" err="1"/>
                  <a:t>Fadi</a:t>
                </a:r>
                <a:r>
                  <a:rPr lang="nl-NL"/>
                  <a:t> op. Hij loopt de route zoals aangegeven op de kaart.</a:t>
                </a:r>
              </a:p>
            </p:txBody>
          </p:sp>
          <p:sp>
            <p:nvSpPr>
              <p:cNvPr id="12" name="Tekstvak 11">
                <a:extLst>
                  <a:ext uri="{FF2B5EF4-FFF2-40B4-BE49-F238E27FC236}">
                    <a16:creationId xmlns:a16="http://schemas.microsoft.com/office/drawing/2014/main" id="{134A9528-72E7-8DD4-C983-4FD26C1B1EA4}"/>
                  </a:ext>
                </a:extLst>
              </p:cNvPr>
              <p:cNvSpPr txBox="1"/>
              <p:nvPr/>
            </p:nvSpPr>
            <p:spPr>
              <a:xfrm>
                <a:off x="9238366" y="4452005"/>
                <a:ext cx="1669789" cy="891464"/>
              </a:xfrm>
              <a:prstGeom prst="rect">
                <a:avLst/>
              </a:prstGeom>
              <a:noFill/>
            </p:spPr>
            <p:txBody>
              <a:bodyPr wrap="square" rtlCol="0">
                <a:spAutoFit/>
              </a:bodyPr>
              <a:lstStyle/>
              <a:p>
                <a:r>
                  <a:rPr lang="nl-NL"/>
                  <a:t>Hoeveel </a:t>
                </a:r>
                <a:r>
                  <a:rPr lang="nl-NL" u="sng"/>
                  <a:t>kilometer</a:t>
                </a:r>
                <a:r>
                  <a:rPr lang="nl-NL"/>
                  <a:t> loopt Daan in totaal?</a:t>
                </a:r>
              </a:p>
            </p:txBody>
          </p:sp>
        </p:grpSp>
        <p:pic>
          <p:nvPicPr>
            <p:cNvPr id="8" name="Afbeelding 7">
              <a:extLst>
                <a:ext uri="{FF2B5EF4-FFF2-40B4-BE49-F238E27FC236}">
                  <a16:creationId xmlns:a16="http://schemas.microsoft.com/office/drawing/2014/main" id="{6C3483C8-E14C-4C4F-9AE6-A6965242F4A0}"/>
                </a:ext>
              </a:extLst>
            </p:cNvPr>
            <p:cNvPicPr>
              <a:picLocks noChangeAspect="1"/>
            </p:cNvPicPr>
            <p:nvPr/>
          </p:nvPicPr>
          <p:blipFill rotWithShape="1">
            <a:blip r:embed="rId3"/>
            <a:srcRect t="13645" r="25848" b="7037"/>
            <a:stretch/>
          </p:blipFill>
          <p:spPr>
            <a:xfrm>
              <a:off x="5923290" y="2572118"/>
              <a:ext cx="2928986" cy="3087340"/>
            </a:xfrm>
            <a:prstGeom prst="rect">
              <a:avLst/>
            </a:prstGeom>
          </p:spPr>
        </p:pic>
      </p:grpSp>
      <p:sp>
        <p:nvSpPr>
          <p:cNvPr id="6" name="Titel 1">
            <a:extLst>
              <a:ext uri="{FF2B5EF4-FFF2-40B4-BE49-F238E27FC236}">
                <a16:creationId xmlns:a16="http://schemas.microsoft.com/office/drawing/2014/main" id="{4ACE72AB-9D3A-4C08-8F48-745248D347AA}"/>
              </a:ext>
            </a:extLst>
          </p:cNvPr>
          <p:cNvSpPr txBox="1">
            <a:spLocks/>
          </p:cNvSpPr>
          <p:nvPr/>
        </p:nvSpPr>
        <p:spPr>
          <a:xfrm>
            <a:off x="838200" y="778433"/>
            <a:ext cx="10515600" cy="67833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800" b="1">
                <a:solidFill>
                  <a:srgbClr val="BCCF00"/>
                </a:solidFill>
                <a:latin typeface="+mn-lt"/>
              </a:rPr>
              <a:t>Voorbeelden doorgaande leerlijn rekenen</a:t>
            </a:r>
          </a:p>
        </p:txBody>
      </p:sp>
      <p:sp>
        <p:nvSpPr>
          <p:cNvPr id="13" name="Titel 1">
            <a:extLst>
              <a:ext uri="{FF2B5EF4-FFF2-40B4-BE49-F238E27FC236}">
                <a16:creationId xmlns:a16="http://schemas.microsoft.com/office/drawing/2014/main" id="{40FE4A06-2974-15E5-AC3C-17726B05692C}"/>
              </a:ext>
            </a:extLst>
          </p:cNvPr>
          <p:cNvSpPr txBox="1">
            <a:spLocks/>
          </p:cNvSpPr>
          <p:nvPr/>
        </p:nvSpPr>
        <p:spPr>
          <a:xfrm>
            <a:off x="2557780" y="1446211"/>
            <a:ext cx="1976120" cy="67833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2800">
                <a:solidFill>
                  <a:srgbClr val="575755"/>
                </a:solidFill>
                <a:latin typeface="+mn-lt"/>
              </a:rPr>
              <a:t>1F</a:t>
            </a:r>
            <a:endParaRPr lang="nl-NL" sz="3800">
              <a:solidFill>
                <a:srgbClr val="575755"/>
              </a:solidFill>
              <a:latin typeface="+mn-lt"/>
            </a:endParaRPr>
          </a:p>
        </p:txBody>
      </p:sp>
      <p:sp>
        <p:nvSpPr>
          <p:cNvPr id="14" name="Titel 1">
            <a:extLst>
              <a:ext uri="{FF2B5EF4-FFF2-40B4-BE49-F238E27FC236}">
                <a16:creationId xmlns:a16="http://schemas.microsoft.com/office/drawing/2014/main" id="{9D062C74-E234-5D49-FF0C-34E2791A665D}"/>
              </a:ext>
            </a:extLst>
          </p:cNvPr>
          <p:cNvSpPr txBox="1">
            <a:spLocks/>
          </p:cNvSpPr>
          <p:nvPr/>
        </p:nvSpPr>
        <p:spPr>
          <a:xfrm>
            <a:off x="7221220" y="1446211"/>
            <a:ext cx="1976120" cy="67833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2800">
                <a:solidFill>
                  <a:srgbClr val="575755"/>
                </a:solidFill>
                <a:latin typeface="+mn-lt"/>
              </a:rPr>
              <a:t>1S/2F</a:t>
            </a:r>
            <a:endParaRPr lang="nl-NL" sz="3800">
              <a:solidFill>
                <a:srgbClr val="575755"/>
              </a:solidFill>
              <a:latin typeface="+mn-lt"/>
            </a:endParaRPr>
          </a:p>
        </p:txBody>
      </p:sp>
      <p:sp>
        <p:nvSpPr>
          <p:cNvPr id="16" name="Tekstvak 15">
            <a:extLst>
              <a:ext uri="{FF2B5EF4-FFF2-40B4-BE49-F238E27FC236}">
                <a16:creationId xmlns:a16="http://schemas.microsoft.com/office/drawing/2014/main" id="{E98E63D0-80A6-15BF-D215-41A1566A3C89}"/>
              </a:ext>
            </a:extLst>
          </p:cNvPr>
          <p:cNvSpPr txBox="1"/>
          <p:nvPr/>
        </p:nvSpPr>
        <p:spPr>
          <a:xfrm>
            <a:off x="908738" y="1941350"/>
            <a:ext cx="4314772" cy="461665"/>
          </a:xfrm>
          <a:prstGeom prst="rect">
            <a:avLst/>
          </a:prstGeom>
          <a:solidFill>
            <a:schemeClr val="bg1"/>
          </a:solidFill>
        </p:spPr>
        <p:txBody>
          <a:bodyPr wrap="square" rtlCol="0">
            <a:spAutoFit/>
          </a:bodyPr>
          <a:lstStyle/>
          <a:p>
            <a:pPr algn="ctr"/>
            <a:r>
              <a:rPr lang="nl-NL" sz="2400"/>
              <a:t>Hoeveel gram is 3,4 kg?</a:t>
            </a:r>
          </a:p>
        </p:txBody>
      </p:sp>
    </p:spTree>
    <p:extLst>
      <p:ext uri="{BB962C8B-B14F-4D97-AF65-F5344CB8AC3E}">
        <p14:creationId xmlns:p14="http://schemas.microsoft.com/office/powerpoint/2010/main" val="12507390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B9CBADFE-72A9-4B7F-B59B-42A726BBA1F9}"/>
              </a:ext>
            </a:extLst>
          </p:cNvPr>
          <p:cNvSpPr txBox="1">
            <a:spLocks/>
          </p:cNvSpPr>
          <p:nvPr/>
        </p:nvSpPr>
        <p:spPr>
          <a:xfrm>
            <a:off x="838200" y="778433"/>
            <a:ext cx="10515600" cy="67833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800">
                <a:solidFill>
                  <a:srgbClr val="BCCF00"/>
                </a:solidFill>
                <a:latin typeface="+mn-lt"/>
              </a:rPr>
              <a:t>Hoofd</a:t>
            </a:r>
            <a:r>
              <a:rPr lang="nl-NL" sz="3800" b="1">
                <a:solidFill>
                  <a:srgbClr val="BCCF00"/>
                </a:solidFill>
                <a:latin typeface="+mn-lt"/>
              </a:rPr>
              <a:t> </a:t>
            </a:r>
            <a:r>
              <a:rPr lang="nl-NL" sz="3800">
                <a:solidFill>
                  <a:srgbClr val="BCCF00"/>
                </a:solidFill>
                <a:latin typeface="+mn-lt"/>
              </a:rPr>
              <a:t>-</a:t>
            </a:r>
            <a:r>
              <a:rPr lang="nl-NL" sz="3800" b="1">
                <a:solidFill>
                  <a:srgbClr val="BCCF00"/>
                </a:solidFill>
                <a:latin typeface="+mn-lt"/>
              </a:rPr>
              <a:t> hart – handen</a:t>
            </a:r>
          </a:p>
        </p:txBody>
      </p:sp>
      <p:pic>
        <p:nvPicPr>
          <p:cNvPr id="2" name="Afbeelding 1" descr="Afbeelding met tekst, Menselijk gezicht, glimlach, kleding&#10;&#10;Automatisch gegenereerde beschrijving">
            <a:extLst>
              <a:ext uri="{FF2B5EF4-FFF2-40B4-BE49-F238E27FC236}">
                <a16:creationId xmlns:a16="http://schemas.microsoft.com/office/drawing/2014/main" id="{8D36AB4B-7BAE-F941-3A10-1641A2D983DB}"/>
              </a:ext>
            </a:extLst>
          </p:cNvPr>
          <p:cNvPicPr>
            <a:picLocks noChangeAspect="1"/>
          </p:cNvPicPr>
          <p:nvPr/>
        </p:nvPicPr>
        <p:blipFill>
          <a:blip r:embed="rId3"/>
          <a:stretch>
            <a:fillRect/>
          </a:stretch>
        </p:blipFill>
        <p:spPr>
          <a:xfrm>
            <a:off x="4051177" y="1355745"/>
            <a:ext cx="4104442" cy="4146511"/>
          </a:xfrm>
          <a:prstGeom prst="rect">
            <a:avLst/>
          </a:prstGeom>
        </p:spPr>
      </p:pic>
    </p:spTree>
    <p:extLst>
      <p:ext uri="{BB962C8B-B14F-4D97-AF65-F5344CB8AC3E}">
        <p14:creationId xmlns:p14="http://schemas.microsoft.com/office/powerpoint/2010/main" val="34818251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24E1BC6B-B29E-4862-AF7E-B04D6E9A8D26}"/>
              </a:ext>
            </a:extLst>
          </p:cNvPr>
          <p:cNvSpPr txBox="1">
            <a:spLocks/>
          </p:cNvSpPr>
          <p:nvPr/>
        </p:nvSpPr>
        <p:spPr>
          <a:xfrm>
            <a:off x="838200" y="778433"/>
            <a:ext cx="10515600" cy="67833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800" b="1">
                <a:solidFill>
                  <a:srgbClr val="BCCF00"/>
                </a:solidFill>
                <a:latin typeface="+mn-lt"/>
              </a:rPr>
              <a:t>Leeraanpak</a:t>
            </a:r>
          </a:p>
        </p:txBody>
      </p:sp>
      <p:sp>
        <p:nvSpPr>
          <p:cNvPr id="5" name="Tijdelijke aanduiding voor inhoud 2">
            <a:extLst>
              <a:ext uri="{FF2B5EF4-FFF2-40B4-BE49-F238E27FC236}">
                <a16:creationId xmlns:a16="http://schemas.microsoft.com/office/drawing/2014/main" id="{68EA305D-65FC-4592-82A8-2A607F477055}"/>
              </a:ext>
            </a:extLst>
          </p:cNvPr>
          <p:cNvSpPr txBox="1">
            <a:spLocks/>
          </p:cNvSpPr>
          <p:nvPr/>
        </p:nvSpPr>
        <p:spPr>
          <a:xfrm>
            <a:off x="838200" y="1510895"/>
            <a:ext cx="3857369" cy="19181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sz="2000" i="1">
              <a:solidFill>
                <a:srgbClr val="4D4D4C"/>
              </a:solidFill>
            </a:endParaRPr>
          </a:p>
        </p:txBody>
      </p:sp>
      <p:sp>
        <p:nvSpPr>
          <p:cNvPr id="6" name="Tijdelijke aanduiding voor inhoud 2">
            <a:extLst>
              <a:ext uri="{FF2B5EF4-FFF2-40B4-BE49-F238E27FC236}">
                <a16:creationId xmlns:a16="http://schemas.microsoft.com/office/drawing/2014/main" id="{6F995626-0952-49B6-9B78-E9866D1398E3}"/>
              </a:ext>
            </a:extLst>
          </p:cNvPr>
          <p:cNvSpPr txBox="1">
            <a:spLocks/>
          </p:cNvSpPr>
          <p:nvPr/>
        </p:nvSpPr>
        <p:spPr>
          <a:xfrm>
            <a:off x="990600" y="1663295"/>
            <a:ext cx="5105400" cy="368381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rgbClr val="4D4D4C"/>
                </a:solidFill>
              </a:rPr>
              <a:t>Plannen</a:t>
            </a:r>
          </a:p>
          <a:p>
            <a:r>
              <a:rPr lang="nl-NL">
                <a:solidFill>
                  <a:srgbClr val="4D4D4C"/>
                </a:solidFill>
              </a:rPr>
              <a:t>Prestatiemotivatie</a:t>
            </a:r>
          </a:p>
          <a:p>
            <a:r>
              <a:rPr lang="nl-NL">
                <a:solidFill>
                  <a:srgbClr val="4D4D4C"/>
                </a:solidFill>
              </a:rPr>
              <a:t>Doorzettingsvermogen</a:t>
            </a:r>
          </a:p>
          <a:p>
            <a:r>
              <a:rPr lang="nl-NL">
                <a:solidFill>
                  <a:srgbClr val="4D4D4C"/>
                </a:solidFill>
              </a:rPr>
              <a:t>Organiserend vermogen</a:t>
            </a:r>
          </a:p>
          <a:p>
            <a:endParaRPr lang="nl-NL">
              <a:solidFill>
                <a:srgbClr val="4D4D4C"/>
              </a:solidFill>
            </a:endParaRPr>
          </a:p>
          <a:p>
            <a:endParaRPr lang="nl-NL" i="1">
              <a:solidFill>
                <a:srgbClr val="4D4D4C"/>
              </a:solidFill>
            </a:endParaRPr>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8955">
            <a:off x="4844745" y="649063"/>
            <a:ext cx="6975608" cy="4765811"/>
          </a:xfrm>
          <a:prstGeom prst="rect">
            <a:avLst/>
          </a:prstGeom>
        </p:spPr>
      </p:pic>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8278" t="21824" r="19765" b="16619"/>
          <a:stretch/>
        </p:blipFill>
        <p:spPr bwMode="auto">
          <a:xfrm rot="228955">
            <a:off x="5727878" y="1345629"/>
            <a:ext cx="5131962" cy="3543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50456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24E1BC6B-B29E-4862-AF7E-B04D6E9A8D26}"/>
              </a:ext>
            </a:extLst>
          </p:cNvPr>
          <p:cNvSpPr txBox="1">
            <a:spLocks/>
          </p:cNvSpPr>
          <p:nvPr/>
        </p:nvSpPr>
        <p:spPr>
          <a:xfrm>
            <a:off x="838200" y="778433"/>
            <a:ext cx="10515600" cy="67833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800" b="1">
                <a:solidFill>
                  <a:srgbClr val="BCCF00"/>
                </a:solidFill>
                <a:latin typeface="+mn-lt"/>
              </a:rPr>
              <a:t>Sociaal-emotionele ontwikkeling</a:t>
            </a:r>
          </a:p>
        </p:txBody>
      </p:sp>
      <p:sp>
        <p:nvSpPr>
          <p:cNvPr id="5" name="Tijdelijke aanduiding voor inhoud 2">
            <a:extLst>
              <a:ext uri="{FF2B5EF4-FFF2-40B4-BE49-F238E27FC236}">
                <a16:creationId xmlns:a16="http://schemas.microsoft.com/office/drawing/2014/main" id="{68EA305D-65FC-4592-82A8-2A607F477055}"/>
              </a:ext>
            </a:extLst>
          </p:cNvPr>
          <p:cNvSpPr txBox="1">
            <a:spLocks/>
          </p:cNvSpPr>
          <p:nvPr/>
        </p:nvSpPr>
        <p:spPr>
          <a:xfrm>
            <a:off x="838200" y="1510895"/>
            <a:ext cx="3857369" cy="19181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sz="2000" i="1">
              <a:solidFill>
                <a:srgbClr val="4D4D4C"/>
              </a:solidFill>
            </a:endParaRPr>
          </a:p>
        </p:txBody>
      </p:sp>
      <p:sp>
        <p:nvSpPr>
          <p:cNvPr id="6" name="Tijdelijke aanduiding voor inhoud 2">
            <a:extLst>
              <a:ext uri="{FF2B5EF4-FFF2-40B4-BE49-F238E27FC236}">
                <a16:creationId xmlns:a16="http://schemas.microsoft.com/office/drawing/2014/main" id="{94648E32-EF21-4910-ACDF-42341233F254}"/>
              </a:ext>
            </a:extLst>
          </p:cNvPr>
          <p:cNvSpPr txBox="1">
            <a:spLocks/>
          </p:cNvSpPr>
          <p:nvPr/>
        </p:nvSpPr>
        <p:spPr>
          <a:xfrm>
            <a:off x="990600" y="1663295"/>
            <a:ext cx="4263044" cy="30749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rgbClr val="4D4D4C"/>
                </a:solidFill>
              </a:rPr>
              <a:t>Zelfmanagement</a:t>
            </a:r>
          </a:p>
          <a:p>
            <a:r>
              <a:rPr lang="nl-NL">
                <a:solidFill>
                  <a:srgbClr val="4D4D4C"/>
                </a:solidFill>
              </a:rPr>
              <a:t>Empathisch vermogen</a:t>
            </a:r>
          </a:p>
          <a:p>
            <a:r>
              <a:rPr lang="nl-NL">
                <a:solidFill>
                  <a:srgbClr val="4D4D4C"/>
                </a:solidFill>
              </a:rPr>
              <a:t>Sociale vaardigheden</a:t>
            </a:r>
          </a:p>
          <a:p>
            <a:r>
              <a:rPr lang="nl-NL">
                <a:solidFill>
                  <a:srgbClr val="4D4D4C"/>
                </a:solidFill>
              </a:rPr>
              <a:t>Uiting van gevoelens</a:t>
            </a:r>
          </a:p>
          <a:p>
            <a:r>
              <a:rPr lang="nl-NL">
                <a:solidFill>
                  <a:srgbClr val="4D4D4C"/>
                </a:solidFill>
              </a:rPr>
              <a:t>Beheersing van gevoelens</a:t>
            </a:r>
          </a:p>
          <a:p>
            <a:endParaRPr lang="nl-NL">
              <a:solidFill>
                <a:srgbClr val="4D4D4C"/>
              </a:solidFill>
            </a:endParaRPr>
          </a:p>
          <a:p>
            <a:pPr marL="0" indent="0">
              <a:buNone/>
            </a:pPr>
            <a:endParaRPr lang="nl-NL">
              <a:solidFill>
                <a:srgbClr val="4D4D4C"/>
              </a:solidFill>
            </a:endParaRPr>
          </a:p>
          <a:p>
            <a:endParaRPr lang="nl-NL">
              <a:solidFill>
                <a:srgbClr val="4D4D4C"/>
              </a:solidFill>
            </a:endParaRPr>
          </a:p>
          <a:p>
            <a:endParaRPr lang="nl-NL">
              <a:solidFill>
                <a:srgbClr val="4D4D4C"/>
              </a:solidFill>
            </a:endParaRPr>
          </a:p>
          <a:p>
            <a:endParaRPr lang="nl-NL" i="1">
              <a:solidFill>
                <a:srgbClr val="4D4D4C"/>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7567" y="1304366"/>
            <a:ext cx="6633435" cy="4532035"/>
          </a:xfrm>
          <a:prstGeom prst="rect">
            <a:avLst/>
          </a:prstGeom>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387" t="28407" r="14972" b="8628"/>
          <a:stretch/>
        </p:blipFill>
        <p:spPr bwMode="auto">
          <a:xfrm>
            <a:off x="5948736" y="1952727"/>
            <a:ext cx="4859677" cy="3361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9742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kleding, persoon, Menselijk gezicht, meisje&#10;&#10;Automatisch gegenereerde beschrijving">
            <a:extLst>
              <a:ext uri="{FF2B5EF4-FFF2-40B4-BE49-F238E27FC236}">
                <a16:creationId xmlns:a16="http://schemas.microsoft.com/office/drawing/2014/main" id="{DD18FCB8-EA3D-1516-7A83-6537C0A5C7AD}"/>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p:pic>
      <p:sp>
        <p:nvSpPr>
          <p:cNvPr id="3" name="Tijdelijke aanduiding voor inhoud 2">
            <a:extLst>
              <a:ext uri="{FF2B5EF4-FFF2-40B4-BE49-F238E27FC236}">
                <a16:creationId xmlns:a16="http://schemas.microsoft.com/office/drawing/2014/main" id="{5E9292CD-A1C9-5D54-93A4-9DD761F6420A}"/>
              </a:ext>
            </a:extLst>
          </p:cNvPr>
          <p:cNvSpPr>
            <a:spLocks noGrp="1"/>
          </p:cNvSpPr>
          <p:nvPr>
            <p:ph idx="12"/>
          </p:nvPr>
        </p:nvSpPr>
        <p:spPr>
          <a:xfrm>
            <a:off x="521571" y="5286048"/>
            <a:ext cx="3640122" cy="878443"/>
          </a:xfrm>
        </p:spPr>
        <p:txBody>
          <a:bodyPr>
            <a:normAutofit/>
          </a:bodyPr>
          <a:lstStyle/>
          <a:p>
            <a:pPr algn="l"/>
            <a:r>
              <a:rPr lang="nl-NL" dirty="0"/>
              <a:t>Wat is IEP?</a:t>
            </a:r>
          </a:p>
        </p:txBody>
      </p:sp>
    </p:spTree>
    <p:extLst>
      <p:ext uri="{BB962C8B-B14F-4D97-AF65-F5344CB8AC3E}">
        <p14:creationId xmlns:p14="http://schemas.microsoft.com/office/powerpoint/2010/main" val="1732946227"/>
      </p:ext>
    </p:extLst>
  </p:cSld>
  <p:clrMapOvr>
    <a:masterClrMapping/>
  </p:clrMapOvr>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24E1BC6B-B29E-4862-AF7E-B04D6E9A8D26}"/>
              </a:ext>
            </a:extLst>
          </p:cNvPr>
          <p:cNvSpPr txBox="1">
            <a:spLocks/>
          </p:cNvSpPr>
          <p:nvPr/>
        </p:nvSpPr>
        <p:spPr>
          <a:xfrm>
            <a:off x="838200" y="778433"/>
            <a:ext cx="10515600" cy="67833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800" b="1" dirty="0">
                <a:solidFill>
                  <a:srgbClr val="BCCF00"/>
                </a:solidFill>
                <a:latin typeface="+mn-lt"/>
              </a:rPr>
              <a:t>Creatief vermogen</a:t>
            </a:r>
          </a:p>
        </p:txBody>
      </p:sp>
      <p:sp>
        <p:nvSpPr>
          <p:cNvPr id="5" name="Tijdelijke aanduiding voor inhoud 2">
            <a:extLst>
              <a:ext uri="{FF2B5EF4-FFF2-40B4-BE49-F238E27FC236}">
                <a16:creationId xmlns:a16="http://schemas.microsoft.com/office/drawing/2014/main" id="{68EA305D-65FC-4592-82A8-2A607F477055}"/>
              </a:ext>
            </a:extLst>
          </p:cNvPr>
          <p:cNvSpPr txBox="1">
            <a:spLocks/>
          </p:cNvSpPr>
          <p:nvPr/>
        </p:nvSpPr>
        <p:spPr>
          <a:xfrm>
            <a:off x="838200" y="1510895"/>
            <a:ext cx="3857369" cy="19181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sz="2000" i="1">
              <a:solidFill>
                <a:srgbClr val="4D4D4C"/>
              </a:solidFill>
            </a:endParaRPr>
          </a:p>
        </p:txBody>
      </p:sp>
      <p:sp>
        <p:nvSpPr>
          <p:cNvPr id="6" name="Tijdelijke aanduiding voor inhoud 2">
            <a:extLst>
              <a:ext uri="{FF2B5EF4-FFF2-40B4-BE49-F238E27FC236}">
                <a16:creationId xmlns:a16="http://schemas.microsoft.com/office/drawing/2014/main" id="{94648E32-EF21-4910-ACDF-42341233F254}"/>
              </a:ext>
            </a:extLst>
          </p:cNvPr>
          <p:cNvSpPr txBox="1">
            <a:spLocks/>
          </p:cNvSpPr>
          <p:nvPr/>
        </p:nvSpPr>
        <p:spPr>
          <a:xfrm>
            <a:off x="990600" y="1663295"/>
            <a:ext cx="4529051" cy="3956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rgbClr val="4D4D4C"/>
                </a:solidFill>
              </a:rPr>
              <a:t>Vindingrijk</a:t>
            </a:r>
          </a:p>
          <a:p>
            <a:r>
              <a:rPr lang="nl-NL">
                <a:solidFill>
                  <a:srgbClr val="4D4D4C"/>
                </a:solidFill>
              </a:rPr>
              <a:t>Volhardend</a:t>
            </a:r>
          </a:p>
          <a:p>
            <a:r>
              <a:rPr lang="nl-NL">
                <a:solidFill>
                  <a:srgbClr val="4D4D4C"/>
                </a:solidFill>
              </a:rPr>
              <a:t>Nieuwsgierig</a:t>
            </a:r>
          </a:p>
          <a:p>
            <a:r>
              <a:rPr lang="nl-NL">
                <a:solidFill>
                  <a:srgbClr val="4D4D4C"/>
                </a:solidFill>
              </a:rPr>
              <a:t>Outputgericht</a:t>
            </a:r>
          </a:p>
          <a:p>
            <a:r>
              <a:rPr lang="nl-NL">
                <a:solidFill>
                  <a:srgbClr val="4D4D4C"/>
                </a:solidFill>
              </a:rPr>
              <a:t>Trots op je werk</a:t>
            </a:r>
          </a:p>
          <a:p>
            <a:r>
              <a:rPr lang="nl-NL">
                <a:solidFill>
                  <a:srgbClr val="4D4D4C"/>
                </a:solidFill>
              </a:rPr>
              <a:t>Anders durven zijn</a:t>
            </a:r>
          </a:p>
          <a:p>
            <a:r>
              <a:rPr lang="nl-NL">
                <a:solidFill>
                  <a:srgbClr val="4D4D4C"/>
                </a:solidFill>
              </a:rPr>
              <a:t>Interacterend met anderen</a:t>
            </a:r>
          </a:p>
          <a:p>
            <a:endParaRPr lang="nl-NL" i="1">
              <a:solidFill>
                <a:srgbClr val="4D4D4C"/>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79442">
            <a:off x="5087567" y="571980"/>
            <a:ext cx="6633435" cy="4532035"/>
          </a:xfrm>
          <a:prstGeom prst="rect">
            <a:avLst/>
          </a:prstGeom>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1116" t="1005" r="10784" b="22089"/>
          <a:stretch/>
        </p:blipFill>
        <p:spPr bwMode="auto">
          <a:xfrm rot="21379442">
            <a:off x="5948737" y="1209675"/>
            <a:ext cx="4859676" cy="3381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11183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afgeronde hoeken 3">
            <a:extLst>
              <a:ext uri="{FF2B5EF4-FFF2-40B4-BE49-F238E27FC236}">
                <a16:creationId xmlns:a16="http://schemas.microsoft.com/office/drawing/2014/main" id="{3C8F64D9-D8B1-7E09-27F2-3F8D7D1FC9DB}"/>
              </a:ext>
            </a:extLst>
          </p:cNvPr>
          <p:cNvSpPr/>
          <p:nvPr/>
        </p:nvSpPr>
        <p:spPr>
          <a:xfrm>
            <a:off x="613457" y="3818027"/>
            <a:ext cx="4049929" cy="1810737"/>
          </a:xfrm>
          <a:prstGeom prst="roundRect">
            <a:avLst/>
          </a:prstGeom>
          <a:solidFill>
            <a:srgbClr val="BCCF01"/>
          </a:solidFill>
          <a:ln w="28575">
            <a:solidFill>
              <a:srgbClr val="BCC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hthoek: afgeronde hoeken 2">
            <a:extLst>
              <a:ext uri="{FF2B5EF4-FFF2-40B4-BE49-F238E27FC236}">
                <a16:creationId xmlns:a16="http://schemas.microsoft.com/office/drawing/2014/main" id="{C497FABD-49F3-4BDF-5636-2C0064BD569C}"/>
              </a:ext>
            </a:extLst>
          </p:cNvPr>
          <p:cNvSpPr/>
          <p:nvPr/>
        </p:nvSpPr>
        <p:spPr>
          <a:xfrm>
            <a:off x="613457" y="1229236"/>
            <a:ext cx="6134583" cy="2199764"/>
          </a:xfrm>
          <a:prstGeom prst="roundRect">
            <a:avLst/>
          </a:prstGeom>
          <a:solidFill>
            <a:srgbClr val="00AAB2"/>
          </a:solidFill>
          <a:ln w="28575">
            <a:solidFill>
              <a:srgbClr val="00AA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inhoud 1">
            <a:extLst>
              <a:ext uri="{FF2B5EF4-FFF2-40B4-BE49-F238E27FC236}">
                <a16:creationId xmlns:a16="http://schemas.microsoft.com/office/drawing/2014/main" id="{F00D6542-EB5C-7814-821F-AF82871BAD03}"/>
              </a:ext>
            </a:extLst>
          </p:cNvPr>
          <p:cNvSpPr>
            <a:spLocks noGrp="1"/>
          </p:cNvSpPr>
          <p:nvPr>
            <p:ph idx="11"/>
          </p:nvPr>
        </p:nvSpPr>
        <p:spPr/>
        <p:txBody>
          <a:bodyPr/>
          <a:lstStyle/>
          <a:p>
            <a:r>
              <a:rPr lang="nl-NL" dirty="0"/>
              <a:t>Motoriek</a:t>
            </a:r>
          </a:p>
        </p:txBody>
      </p:sp>
      <p:sp>
        <p:nvSpPr>
          <p:cNvPr id="5" name="Tijdelijke aanduiding voor inhoud 2">
            <a:extLst>
              <a:ext uri="{FF2B5EF4-FFF2-40B4-BE49-F238E27FC236}">
                <a16:creationId xmlns:a16="http://schemas.microsoft.com/office/drawing/2014/main" id="{D0051130-66EC-620C-B227-0A78EF605286}"/>
              </a:ext>
            </a:extLst>
          </p:cNvPr>
          <p:cNvSpPr>
            <a:spLocks noGrp="1"/>
          </p:cNvSpPr>
          <p:nvPr>
            <p:ph idx="12"/>
          </p:nvPr>
        </p:nvSpPr>
        <p:spPr>
          <a:xfrm>
            <a:off x="719999" y="1473200"/>
            <a:ext cx="5252538" cy="3911600"/>
          </a:xfrm>
        </p:spPr>
        <p:txBody>
          <a:bodyPr/>
          <a:lstStyle/>
          <a:p>
            <a:pPr marL="0" indent="0">
              <a:buNone/>
            </a:pPr>
            <a:r>
              <a:rPr lang="nl-NL" sz="2000" dirty="0">
                <a:solidFill>
                  <a:schemeClr val="bg1"/>
                </a:solidFill>
              </a:rPr>
              <a:t>Grove motoriek</a:t>
            </a:r>
          </a:p>
          <a:p>
            <a:r>
              <a:rPr lang="nl-NL" sz="2000" dirty="0">
                <a:solidFill>
                  <a:schemeClr val="bg1"/>
                </a:solidFill>
              </a:rPr>
              <a:t>Springen/klimmen/omgaan met een bal</a:t>
            </a:r>
          </a:p>
          <a:p>
            <a:r>
              <a:rPr lang="nl-NL" sz="2000" dirty="0">
                <a:solidFill>
                  <a:schemeClr val="bg1"/>
                </a:solidFill>
              </a:rPr>
              <a:t>Balanceren</a:t>
            </a:r>
          </a:p>
          <a:p>
            <a:r>
              <a:rPr lang="nl-NL" sz="2000" dirty="0">
                <a:solidFill>
                  <a:schemeClr val="bg1"/>
                </a:solidFill>
              </a:rPr>
              <a:t>Rennen </a:t>
            </a:r>
          </a:p>
          <a:p>
            <a:endParaRPr lang="nl-NL" sz="2000" dirty="0"/>
          </a:p>
          <a:p>
            <a:pPr marL="0" indent="0">
              <a:buNone/>
            </a:pPr>
            <a:endParaRPr lang="nl-NL" sz="2000" b="1" dirty="0">
              <a:solidFill>
                <a:schemeClr val="bg1"/>
              </a:solidFill>
            </a:endParaRPr>
          </a:p>
          <a:p>
            <a:pPr marL="0" indent="0">
              <a:buNone/>
            </a:pPr>
            <a:r>
              <a:rPr lang="nl-NL" sz="2000" dirty="0">
                <a:solidFill>
                  <a:schemeClr val="bg1"/>
                </a:solidFill>
              </a:rPr>
              <a:t>Fijne motoriek</a:t>
            </a:r>
          </a:p>
          <a:p>
            <a:r>
              <a:rPr lang="nl-NL" sz="2000" dirty="0">
                <a:solidFill>
                  <a:schemeClr val="bg1"/>
                </a:solidFill>
              </a:rPr>
              <a:t>Knutselen</a:t>
            </a:r>
          </a:p>
          <a:p>
            <a:r>
              <a:rPr lang="nl-NL" sz="2000" dirty="0">
                <a:solidFill>
                  <a:schemeClr val="bg1"/>
                </a:solidFill>
              </a:rPr>
              <a:t>Zelfredzaamheid</a:t>
            </a:r>
          </a:p>
          <a:p>
            <a:r>
              <a:rPr lang="nl-NL" sz="2000" dirty="0">
                <a:solidFill>
                  <a:schemeClr val="bg1"/>
                </a:solidFill>
              </a:rPr>
              <a:t>Schrijfvoorwaarden</a:t>
            </a:r>
          </a:p>
          <a:p>
            <a:endParaRPr lang="nl-NL" sz="1600" dirty="0"/>
          </a:p>
        </p:txBody>
      </p:sp>
      <p:pic>
        <p:nvPicPr>
          <p:cNvPr id="7" name="Picture 2" descr="Afbeelding met persoon, Menselijk gezicht, kleding, peuter&#10;&#10;Automatisch gegenereerde beschrijving">
            <a:extLst>
              <a:ext uri="{FF2B5EF4-FFF2-40B4-BE49-F238E27FC236}">
                <a16:creationId xmlns:a16="http://schemas.microsoft.com/office/drawing/2014/main" id="{1BFC285C-DF4F-7A55-FF41-8AA0388D86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0887" y="1343945"/>
            <a:ext cx="4171950" cy="6257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9118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B91272-36A0-4AF4-9034-C7D3001DECB9}"/>
              </a:ext>
            </a:extLst>
          </p:cNvPr>
          <p:cNvSpPr>
            <a:spLocks noGrp="1"/>
          </p:cNvSpPr>
          <p:nvPr>
            <p:ph type="title"/>
          </p:nvPr>
        </p:nvSpPr>
        <p:spPr/>
        <p:txBody>
          <a:bodyPr/>
          <a:lstStyle/>
          <a:p>
            <a:endParaRPr lang="nl-NL"/>
          </a:p>
        </p:txBody>
      </p:sp>
      <p:pic>
        <p:nvPicPr>
          <p:cNvPr id="8" name="Tijdelijke aanduiding voor inhoud 7" descr="Afbeelding met tekst, schermopname, Website, ontwerp&#10;&#10;Automatisch gegenereerde beschrijving">
            <a:extLst>
              <a:ext uri="{FF2B5EF4-FFF2-40B4-BE49-F238E27FC236}">
                <a16:creationId xmlns:a16="http://schemas.microsoft.com/office/drawing/2014/main" id="{2D9B57C3-B125-E186-1A40-D5E3BC1B189C}"/>
              </a:ext>
            </a:extLst>
          </p:cNvPr>
          <p:cNvPicPr>
            <a:picLocks noGrp="1" noChangeAspect="1"/>
          </p:cNvPicPr>
          <p:nvPr>
            <p:ph idx="1"/>
          </p:nvPr>
        </p:nvPicPr>
        <p:blipFill>
          <a:blip r:embed="rId4"/>
          <a:stretch>
            <a:fillRect/>
          </a:stretch>
        </p:blipFill>
        <p:spPr/>
      </p:pic>
      <p:pic>
        <p:nvPicPr>
          <p:cNvPr id="4" name="Afbeelding 3">
            <a:extLst>
              <a:ext uri="{FF2B5EF4-FFF2-40B4-BE49-F238E27FC236}">
                <a16:creationId xmlns:a16="http://schemas.microsoft.com/office/drawing/2014/main" id="{1D47F5A9-9BAE-4B95-8CC6-AFABF7C1F5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18" t="8363" r="15420" b="10524"/>
          <a:stretch/>
        </p:blipFill>
        <p:spPr>
          <a:xfrm>
            <a:off x="-15240" y="-121920"/>
            <a:ext cx="12344400" cy="6985907"/>
          </a:xfrm>
          <a:prstGeom prst="rect">
            <a:avLst/>
          </a:prstGeom>
        </p:spPr>
      </p:pic>
      <p:pic>
        <p:nvPicPr>
          <p:cNvPr id="10" name="Afbeelding 9" descr="Afbeelding met tekst, schermopname, Website, ontwerp&#10;&#10;Automatisch gegenereerde beschrijving">
            <a:extLst>
              <a:ext uri="{FF2B5EF4-FFF2-40B4-BE49-F238E27FC236}">
                <a16:creationId xmlns:a16="http://schemas.microsoft.com/office/drawing/2014/main" id="{914C4659-7F57-E1CC-59C4-7BAB7C7DF1E2}"/>
              </a:ext>
            </a:extLst>
          </p:cNvPr>
          <p:cNvPicPr>
            <a:picLocks noChangeAspect="1"/>
          </p:cNvPicPr>
          <p:nvPr/>
        </p:nvPicPr>
        <p:blipFill>
          <a:blip r:embed="rId4"/>
          <a:stretch>
            <a:fillRect/>
          </a:stretch>
        </p:blipFill>
        <p:spPr>
          <a:xfrm rot="21179045">
            <a:off x="-90578" y="-151839"/>
            <a:ext cx="9162823" cy="7161677"/>
          </a:xfrm>
          <a:prstGeom prst="rect">
            <a:avLst/>
          </a:prstGeom>
        </p:spPr>
      </p:pic>
      <p:pic>
        <p:nvPicPr>
          <p:cNvPr id="12" name="Afbeelding 11" descr="Afbeelding met tekst, schermopname, Brochure, ontwerp&#10;&#10;Automatisch gegenereerde beschrijving">
            <a:extLst>
              <a:ext uri="{FF2B5EF4-FFF2-40B4-BE49-F238E27FC236}">
                <a16:creationId xmlns:a16="http://schemas.microsoft.com/office/drawing/2014/main" id="{7034833D-1B6B-6C28-9842-CA8F91792AFF}"/>
              </a:ext>
            </a:extLst>
          </p:cNvPr>
          <p:cNvPicPr>
            <a:picLocks noChangeAspect="1"/>
          </p:cNvPicPr>
          <p:nvPr/>
        </p:nvPicPr>
        <p:blipFill rotWithShape="1">
          <a:blip r:embed="rId6"/>
          <a:srcRect l="83932" t="53270" r="860" b="20445"/>
          <a:stretch/>
        </p:blipFill>
        <p:spPr>
          <a:xfrm>
            <a:off x="9116488" y="3352006"/>
            <a:ext cx="2565612" cy="3133810"/>
          </a:xfrm>
          <a:prstGeom prst="rect">
            <a:avLst/>
          </a:prstGeom>
        </p:spPr>
      </p:pic>
    </p:spTree>
    <p:extLst>
      <p:ext uri="{BB962C8B-B14F-4D97-AF65-F5344CB8AC3E}">
        <p14:creationId xmlns:p14="http://schemas.microsoft.com/office/powerpoint/2010/main" val="433272796"/>
      </p:ext>
    </p:extLst>
  </p:cSld>
  <p:clrMapOvr>
    <a:masterClrMapping/>
  </p:clrMapOvr>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4" cstate="print">
            <a:extLst>
              <a:ext uri="{28A0092B-C50C-407E-A947-70E740481C1C}">
                <a14:useLocalDpi xmlns:a14="http://schemas.microsoft.com/office/drawing/2010/main" val="0"/>
              </a:ext>
            </a:extLst>
          </a:blip>
          <a:srcRect b="3933"/>
          <a:stretch/>
        </p:blipFill>
        <p:spPr>
          <a:xfrm>
            <a:off x="6859894" y="381629"/>
            <a:ext cx="5013336" cy="5460371"/>
          </a:xfrm>
          <a:prstGeom prst="rect">
            <a:avLst/>
          </a:prstGeom>
        </p:spPr>
      </p:pic>
      <p:pic>
        <p:nvPicPr>
          <p:cNvPr id="3" name="Onlinemedia 2" title="Creatief vermogen Leerjaar 3-4 - IEP LVS">
            <a:hlinkClick r:id="" action="ppaction://media"/>
            <a:extLst>
              <a:ext uri="{FF2B5EF4-FFF2-40B4-BE49-F238E27FC236}">
                <a16:creationId xmlns:a16="http://schemas.microsoft.com/office/drawing/2014/main" id="{132439F5-1B82-43C9-8265-2A6BBBF0A355}"/>
              </a:ext>
            </a:extLst>
          </p:cNvPr>
          <p:cNvPicPr>
            <a:picLocks noRot="1" noChangeAspect="1"/>
          </p:cNvPicPr>
          <p:nvPr>
            <a:videoFile r:link="rId1"/>
          </p:nvPr>
        </p:nvPicPr>
        <p:blipFill>
          <a:blip r:embed="rId5"/>
          <a:stretch>
            <a:fillRect/>
          </a:stretch>
        </p:blipFill>
        <p:spPr>
          <a:xfrm>
            <a:off x="1019810" y="1191260"/>
            <a:ext cx="6206142" cy="3506470"/>
          </a:xfrm>
          <a:prstGeom prst="rect">
            <a:avLst/>
          </a:prstGeom>
        </p:spPr>
      </p:pic>
    </p:spTree>
    <p:extLst>
      <p:ext uri="{BB962C8B-B14F-4D97-AF65-F5344CB8AC3E}">
        <p14:creationId xmlns:p14="http://schemas.microsoft.com/office/powerpoint/2010/main" val="307769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B8A14B2F-9E3F-DF3A-6F0F-7891C5B57B0E}"/>
              </a:ext>
            </a:extLst>
          </p:cNvPr>
          <p:cNvSpPr>
            <a:spLocks noGrp="1"/>
          </p:cNvSpPr>
          <p:nvPr>
            <p:ph idx="12"/>
          </p:nvPr>
        </p:nvSpPr>
        <p:spPr>
          <a:xfrm>
            <a:off x="521572" y="5009322"/>
            <a:ext cx="5057593" cy="1155169"/>
          </a:xfrm>
        </p:spPr>
        <p:txBody>
          <a:bodyPr anchor="ctr">
            <a:normAutofit/>
          </a:bodyPr>
          <a:lstStyle/>
          <a:p>
            <a:r>
              <a:rPr lang="nl-NL" sz="4000" dirty="0"/>
              <a:t>Wat merkt mijn kind?</a:t>
            </a:r>
          </a:p>
        </p:txBody>
      </p:sp>
    </p:spTree>
    <p:extLst>
      <p:ext uri="{BB962C8B-B14F-4D97-AF65-F5344CB8AC3E}">
        <p14:creationId xmlns:p14="http://schemas.microsoft.com/office/powerpoint/2010/main" val="13261161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D5B2D6E5-EFED-AF11-A4E7-595D9F2BDDAC}"/>
              </a:ext>
            </a:extLst>
          </p:cNvPr>
          <p:cNvPicPr>
            <a:picLocks noChangeAspect="1"/>
          </p:cNvPicPr>
          <p:nvPr/>
        </p:nvPicPr>
        <p:blipFill rotWithShape="1">
          <a:blip r:embed="rId3"/>
          <a:srcRect t="29539"/>
          <a:stretch/>
        </p:blipFill>
        <p:spPr>
          <a:xfrm>
            <a:off x="1412112" y="598169"/>
            <a:ext cx="9367776" cy="4732019"/>
          </a:xfrm>
          <a:prstGeom prst="rect">
            <a:avLst/>
          </a:prstGeom>
          <a:effectLst>
            <a:glow rad="63500">
              <a:srgbClr val="575755">
                <a:alpha val="30000"/>
              </a:srgbClr>
            </a:glow>
          </a:effectLst>
        </p:spPr>
      </p:pic>
    </p:spTree>
    <p:extLst>
      <p:ext uri="{BB962C8B-B14F-4D97-AF65-F5344CB8AC3E}">
        <p14:creationId xmlns:p14="http://schemas.microsoft.com/office/powerpoint/2010/main" val="34947540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97BB89F-1587-4A68-BA75-D8B39D6048F5}"/>
              </a:ext>
            </a:extLst>
          </p:cNvPr>
          <p:cNvPicPr>
            <a:picLocks noChangeAspect="1"/>
          </p:cNvPicPr>
          <p:nvPr/>
        </p:nvPicPr>
        <p:blipFill rotWithShape="1">
          <a:blip r:embed="rId3"/>
          <a:srcRect t="29539"/>
          <a:stretch/>
        </p:blipFill>
        <p:spPr>
          <a:xfrm>
            <a:off x="1412112" y="598169"/>
            <a:ext cx="9367776" cy="4732019"/>
          </a:xfrm>
          <a:prstGeom prst="rect">
            <a:avLst/>
          </a:prstGeom>
          <a:effectLst>
            <a:glow rad="63500">
              <a:srgbClr val="575755">
                <a:alpha val="30000"/>
              </a:srgbClr>
            </a:glow>
          </a:effectLst>
        </p:spPr>
      </p:pic>
      <p:pic>
        <p:nvPicPr>
          <p:cNvPr id="4" name="Afbeelding 3">
            <a:extLst>
              <a:ext uri="{FF2B5EF4-FFF2-40B4-BE49-F238E27FC236}">
                <a16:creationId xmlns:a16="http://schemas.microsoft.com/office/drawing/2014/main" id="{72CDB94F-EDC7-4852-84CC-7007D134AA9C}"/>
              </a:ext>
            </a:extLst>
          </p:cNvPr>
          <p:cNvPicPr>
            <a:picLocks noChangeAspect="1"/>
          </p:cNvPicPr>
          <p:nvPr/>
        </p:nvPicPr>
        <p:blipFill rotWithShape="1">
          <a:blip r:embed="rId3"/>
          <a:srcRect r="39303" b="73185"/>
          <a:stretch/>
        </p:blipFill>
        <p:spPr>
          <a:xfrm>
            <a:off x="2777362" y="3832861"/>
            <a:ext cx="6884798" cy="2180601"/>
          </a:xfrm>
          <a:prstGeom prst="rect">
            <a:avLst/>
          </a:prstGeom>
          <a:effectLst>
            <a:glow rad="63500">
              <a:srgbClr val="575755">
                <a:alpha val="30000"/>
              </a:srgbClr>
            </a:glow>
          </a:effectLst>
        </p:spPr>
      </p:pic>
    </p:spTree>
    <p:extLst>
      <p:ext uri="{BB962C8B-B14F-4D97-AF65-F5344CB8AC3E}">
        <p14:creationId xmlns:p14="http://schemas.microsoft.com/office/powerpoint/2010/main" val="8497458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A6E08E46-7E7A-48A2-9B6B-170CC9FA65F4}"/>
              </a:ext>
            </a:extLst>
          </p:cNvPr>
          <p:cNvPicPr>
            <a:picLocks noChangeAspect="1"/>
          </p:cNvPicPr>
          <p:nvPr/>
        </p:nvPicPr>
        <p:blipFill rotWithShape="1">
          <a:blip r:embed="rId3"/>
          <a:srcRect r="-18864"/>
          <a:stretch/>
        </p:blipFill>
        <p:spPr>
          <a:xfrm>
            <a:off x="3355212" y="1151018"/>
            <a:ext cx="6714618" cy="43841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75806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B8A14B2F-9E3F-DF3A-6F0F-7891C5B57B0E}"/>
              </a:ext>
            </a:extLst>
          </p:cNvPr>
          <p:cNvSpPr>
            <a:spLocks noGrp="1"/>
          </p:cNvSpPr>
          <p:nvPr>
            <p:ph idx="12"/>
          </p:nvPr>
        </p:nvSpPr>
        <p:spPr>
          <a:xfrm>
            <a:off x="521571" y="5286048"/>
            <a:ext cx="7649413" cy="878443"/>
          </a:xfrm>
        </p:spPr>
        <p:txBody>
          <a:bodyPr/>
          <a:lstStyle/>
          <a:p>
            <a:r>
              <a:rPr lang="nl-NL" sz="5400" dirty="0"/>
              <a:t>Wat merk ik als ouder?</a:t>
            </a:r>
          </a:p>
        </p:txBody>
      </p:sp>
    </p:spTree>
    <p:extLst>
      <p:ext uri="{BB962C8B-B14F-4D97-AF65-F5344CB8AC3E}">
        <p14:creationId xmlns:p14="http://schemas.microsoft.com/office/powerpoint/2010/main" val="12453140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7D597E2F-80D1-4EB4-9F68-32AA095759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18" t="8363" r="15420" b="10524"/>
          <a:stretch/>
        </p:blipFill>
        <p:spPr>
          <a:xfrm>
            <a:off x="-15240" y="-121920"/>
            <a:ext cx="12344400" cy="6985907"/>
          </a:xfrm>
          <a:prstGeom prst="rect">
            <a:avLst/>
          </a:prstGeom>
        </p:spPr>
      </p:pic>
      <p:pic>
        <p:nvPicPr>
          <p:cNvPr id="2" name="Afbeelding 1">
            <a:extLst>
              <a:ext uri="{FF2B5EF4-FFF2-40B4-BE49-F238E27FC236}">
                <a16:creationId xmlns:a16="http://schemas.microsoft.com/office/drawing/2014/main" id="{5263AC54-DE43-4390-A2DD-E8FDBB0AC889}"/>
              </a:ext>
            </a:extLst>
          </p:cNvPr>
          <p:cNvPicPr>
            <a:picLocks noChangeAspect="1"/>
          </p:cNvPicPr>
          <p:nvPr/>
        </p:nvPicPr>
        <p:blipFill>
          <a:blip r:embed="rId4"/>
          <a:stretch>
            <a:fillRect/>
          </a:stretch>
        </p:blipFill>
        <p:spPr>
          <a:xfrm rot="21078670">
            <a:off x="805625" y="556071"/>
            <a:ext cx="3935212" cy="5371864"/>
          </a:xfrm>
          <a:prstGeom prst="rect">
            <a:avLst/>
          </a:prstGeom>
          <a:effectLst>
            <a:outerShdw blurRad="127000" sx="101000" sy="101000" algn="ctr" rotWithShape="0">
              <a:prstClr val="black">
                <a:alpha val="5000"/>
              </a:prstClr>
            </a:outerShdw>
          </a:effectLst>
        </p:spPr>
      </p:pic>
      <p:pic>
        <p:nvPicPr>
          <p:cNvPr id="3" name="Picture 2" descr="A screenshot of a computer&#10;&#10;Description automatically generated">
            <a:extLst>
              <a:ext uri="{FF2B5EF4-FFF2-40B4-BE49-F238E27FC236}">
                <a16:creationId xmlns:a16="http://schemas.microsoft.com/office/drawing/2014/main" id="{0F80B548-1403-D4BF-0FAF-22B74FCD90DE}"/>
              </a:ext>
            </a:extLst>
          </p:cNvPr>
          <p:cNvPicPr>
            <a:picLocks noChangeAspect="1"/>
          </p:cNvPicPr>
          <p:nvPr/>
        </p:nvPicPr>
        <p:blipFill>
          <a:blip r:embed="rId5"/>
          <a:stretch>
            <a:fillRect/>
          </a:stretch>
        </p:blipFill>
        <p:spPr>
          <a:xfrm rot="180000">
            <a:off x="3147909" y="785095"/>
            <a:ext cx="4918364" cy="6170294"/>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E6CC9B2D-EBC2-FB00-5634-43CDFF484F15}"/>
              </a:ext>
            </a:extLst>
          </p:cNvPr>
          <p:cNvPicPr>
            <a:picLocks noChangeAspect="1"/>
          </p:cNvPicPr>
          <p:nvPr/>
        </p:nvPicPr>
        <p:blipFill>
          <a:blip r:embed="rId6"/>
          <a:stretch>
            <a:fillRect/>
          </a:stretch>
        </p:blipFill>
        <p:spPr>
          <a:xfrm>
            <a:off x="6622474" y="479129"/>
            <a:ext cx="5417127" cy="6426214"/>
          </a:xfrm>
          <a:prstGeom prst="rect">
            <a:avLst/>
          </a:prstGeom>
        </p:spPr>
      </p:pic>
      <p:sp>
        <p:nvSpPr>
          <p:cNvPr id="5" name="Rechthoek 4">
            <a:extLst>
              <a:ext uri="{FF2B5EF4-FFF2-40B4-BE49-F238E27FC236}">
                <a16:creationId xmlns:a16="http://schemas.microsoft.com/office/drawing/2014/main" id="{CA2E9DFB-CFEA-9879-E82F-B26CE1B9E250}"/>
              </a:ext>
            </a:extLst>
          </p:cNvPr>
          <p:cNvSpPr/>
          <p:nvPr/>
        </p:nvSpPr>
        <p:spPr>
          <a:xfrm rot="21120772">
            <a:off x="964505" y="2008182"/>
            <a:ext cx="1327759" cy="1753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tel 1">
            <a:extLst>
              <a:ext uri="{FF2B5EF4-FFF2-40B4-BE49-F238E27FC236}">
                <a16:creationId xmlns:a16="http://schemas.microsoft.com/office/drawing/2014/main" id="{1734C635-C4AE-B35D-2CE6-7697735A5363}"/>
              </a:ext>
            </a:extLst>
          </p:cNvPr>
          <p:cNvSpPr txBox="1">
            <a:spLocks/>
          </p:cNvSpPr>
          <p:nvPr/>
        </p:nvSpPr>
        <p:spPr>
          <a:xfrm>
            <a:off x="4380928" y="73775"/>
            <a:ext cx="10515600" cy="67833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800" b="1" dirty="0">
                <a:solidFill>
                  <a:srgbClr val="BCCF00"/>
                </a:solidFill>
                <a:latin typeface="+mn-lt"/>
              </a:rPr>
              <a:t>Leerjaar 1-2</a:t>
            </a:r>
          </a:p>
        </p:txBody>
      </p:sp>
    </p:spTree>
    <p:extLst>
      <p:ext uri="{BB962C8B-B14F-4D97-AF65-F5344CB8AC3E}">
        <p14:creationId xmlns:p14="http://schemas.microsoft.com/office/powerpoint/2010/main" val="45036870"/>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11079A73-C661-9658-19A5-BA747FEC28A9}"/>
              </a:ext>
            </a:extLst>
          </p:cNvPr>
          <p:cNvSpPr>
            <a:spLocks noGrp="1"/>
          </p:cNvSpPr>
          <p:nvPr>
            <p:ph idx="11"/>
          </p:nvPr>
        </p:nvSpPr>
        <p:spPr/>
        <p:txBody>
          <a:bodyPr/>
          <a:lstStyle/>
          <a:p>
            <a:r>
              <a:rPr lang="nl-NL" b="1">
                <a:solidFill>
                  <a:srgbClr val="BCCF01"/>
                </a:solidFill>
                <a:latin typeface="+mn-lt"/>
              </a:rPr>
              <a:t>Volgen van uw kind</a:t>
            </a:r>
            <a:endParaRPr lang="nl-NL"/>
          </a:p>
        </p:txBody>
      </p:sp>
      <p:sp>
        <p:nvSpPr>
          <p:cNvPr id="4" name="Tijdelijke aanduiding voor inhoud 2">
            <a:extLst>
              <a:ext uri="{FF2B5EF4-FFF2-40B4-BE49-F238E27FC236}">
                <a16:creationId xmlns:a16="http://schemas.microsoft.com/office/drawing/2014/main" id="{6766B8CD-AAF7-F12E-3B4A-E2B980D8B4FB}"/>
              </a:ext>
            </a:extLst>
          </p:cNvPr>
          <p:cNvSpPr txBox="1">
            <a:spLocks/>
          </p:cNvSpPr>
          <p:nvPr/>
        </p:nvSpPr>
        <p:spPr>
          <a:xfrm>
            <a:off x="838200" y="1510895"/>
            <a:ext cx="5491480" cy="42396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rgbClr val="4D4D4C"/>
                </a:solidFill>
              </a:rPr>
              <a:t>Observaties</a:t>
            </a:r>
            <a:br>
              <a:rPr lang="nl-NL">
                <a:solidFill>
                  <a:srgbClr val="4D4D4C"/>
                </a:solidFill>
              </a:rPr>
            </a:br>
            <a:endParaRPr lang="nl-NL">
              <a:solidFill>
                <a:srgbClr val="4D4D4C"/>
              </a:solidFill>
            </a:endParaRPr>
          </a:p>
          <a:p>
            <a:r>
              <a:rPr lang="nl-NL">
                <a:solidFill>
                  <a:srgbClr val="4D4D4C"/>
                </a:solidFill>
              </a:rPr>
              <a:t>Methodetoetsen</a:t>
            </a:r>
          </a:p>
          <a:p>
            <a:pPr lvl="1"/>
            <a:r>
              <a:rPr lang="nl-NL">
                <a:solidFill>
                  <a:srgbClr val="4D4D4C"/>
                </a:solidFill>
              </a:rPr>
              <a:t>Beheersingstoetsen</a:t>
            </a:r>
          </a:p>
          <a:p>
            <a:pPr lvl="1"/>
            <a:endParaRPr lang="nl-NL">
              <a:solidFill>
                <a:srgbClr val="4D4D4C"/>
              </a:solidFill>
            </a:endParaRPr>
          </a:p>
          <a:p>
            <a:r>
              <a:rPr lang="nl-NL">
                <a:solidFill>
                  <a:srgbClr val="4D4D4C"/>
                </a:solidFill>
              </a:rPr>
              <a:t>Methode-onafhankelijke toetsen</a:t>
            </a:r>
          </a:p>
          <a:p>
            <a:pPr lvl="1"/>
            <a:r>
              <a:rPr lang="nl-NL">
                <a:solidFill>
                  <a:srgbClr val="4D4D4C"/>
                </a:solidFill>
              </a:rPr>
              <a:t>Vaardigheidstoetsen</a:t>
            </a:r>
          </a:p>
        </p:txBody>
      </p:sp>
      <p:pic>
        <p:nvPicPr>
          <p:cNvPr id="5" name="Afbeelding 4">
            <a:extLst>
              <a:ext uri="{FF2B5EF4-FFF2-40B4-BE49-F238E27FC236}">
                <a16:creationId xmlns:a16="http://schemas.microsoft.com/office/drawing/2014/main" id="{EC0DF6AF-9618-EDF9-A434-0F553E13E483}"/>
              </a:ext>
            </a:extLst>
          </p:cNvPr>
          <p:cNvPicPr>
            <a:picLocks noChangeAspect="1"/>
          </p:cNvPicPr>
          <p:nvPr/>
        </p:nvPicPr>
        <p:blipFill>
          <a:blip r:embed="rId3"/>
          <a:stretch>
            <a:fillRect/>
          </a:stretch>
        </p:blipFill>
        <p:spPr>
          <a:xfrm>
            <a:off x="3069574" y="1336484"/>
            <a:ext cx="1029626" cy="802640"/>
          </a:xfrm>
          <a:prstGeom prst="rect">
            <a:avLst/>
          </a:prstGeom>
        </p:spPr>
      </p:pic>
      <p:pic>
        <p:nvPicPr>
          <p:cNvPr id="6" name="Afbeelding 5">
            <a:extLst>
              <a:ext uri="{FF2B5EF4-FFF2-40B4-BE49-F238E27FC236}">
                <a16:creationId xmlns:a16="http://schemas.microsoft.com/office/drawing/2014/main" id="{AD02EE5B-2D3E-5B26-1818-C19EEC25022C}"/>
              </a:ext>
            </a:extLst>
          </p:cNvPr>
          <p:cNvPicPr>
            <a:picLocks noChangeAspect="1"/>
          </p:cNvPicPr>
          <p:nvPr/>
        </p:nvPicPr>
        <p:blipFill>
          <a:blip r:embed="rId4"/>
          <a:stretch>
            <a:fillRect/>
          </a:stretch>
        </p:blipFill>
        <p:spPr>
          <a:xfrm rot="20378031">
            <a:off x="3722798" y="1971933"/>
            <a:ext cx="1653530" cy="1716557"/>
          </a:xfrm>
          <a:prstGeom prst="rect">
            <a:avLst/>
          </a:prstGeom>
        </p:spPr>
      </p:pic>
      <p:pic>
        <p:nvPicPr>
          <p:cNvPr id="8" name="Afbeelding 7">
            <a:extLst>
              <a:ext uri="{FF2B5EF4-FFF2-40B4-BE49-F238E27FC236}">
                <a16:creationId xmlns:a16="http://schemas.microsoft.com/office/drawing/2014/main" id="{EC25AD5A-8AC5-7525-CD88-554FE6E2E2F6}"/>
              </a:ext>
            </a:extLst>
          </p:cNvPr>
          <p:cNvPicPr>
            <a:picLocks noChangeAspect="1"/>
          </p:cNvPicPr>
          <p:nvPr/>
        </p:nvPicPr>
        <p:blipFill>
          <a:blip r:embed="rId5"/>
          <a:stretch>
            <a:fillRect/>
          </a:stretch>
        </p:blipFill>
        <p:spPr>
          <a:xfrm rot="416156">
            <a:off x="4591895" y="4234581"/>
            <a:ext cx="2532402" cy="1796451"/>
          </a:xfrm>
          <a:prstGeom prst="rect">
            <a:avLst/>
          </a:prstGeom>
        </p:spPr>
      </p:pic>
      <p:pic>
        <p:nvPicPr>
          <p:cNvPr id="9" name="Afbeelding 8">
            <a:extLst>
              <a:ext uri="{FF2B5EF4-FFF2-40B4-BE49-F238E27FC236}">
                <a16:creationId xmlns:a16="http://schemas.microsoft.com/office/drawing/2014/main" id="{7E55E654-D65D-7DDB-79AF-5B1C27449950}"/>
              </a:ext>
            </a:extLst>
          </p:cNvPr>
          <p:cNvPicPr>
            <a:picLocks noChangeAspect="1"/>
          </p:cNvPicPr>
          <p:nvPr/>
        </p:nvPicPr>
        <p:blipFill>
          <a:blip r:embed="rId6"/>
          <a:stretch>
            <a:fillRect/>
          </a:stretch>
        </p:blipFill>
        <p:spPr>
          <a:xfrm>
            <a:off x="6347159" y="4448879"/>
            <a:ext cx="1796452" cy="1796452"/>
          </a:xfrm>
          <a:prstGeom prst="rect">
            <a:avLst/>
          </a:prstGeom>
        </p:spPr>
      </p:pic>
    </p:spTree>
    <p:extLst>
      <p:ext uri="{BB962C8B-B14F-4D97-AF65-F5344CB8AC3E}">
        <p14:creationId xmlns:p14="http://schemas.microsoft.com/office/powerpoint/2010/main" val="30041286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3">
            <a:extLst>
              <a:ext uri="{FF2B5EF4-FFF2-40B4-BE49-F238E27FC236}">
                <a16:creationId xmlns:a16="http://schemas.microsoft.com/office/drawing/2014/main" id="{D2B2E64F-2524-4A92-85F7-CDBA68AEDE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18" t="8363" r="15420" b="10524"/>
          <a:stretch/>
        </p:blipFill>
        <p:spPr>
          <a:xfrm>
            <a:off x="-15240" y="-121920"/>
            <a:ext cx="12344400" cy="6985907"/>
          </a:xfrm>
          <a:prstGeom prst="rect">
            <a:avLst/>
          </a:prstGeom>
        </p:spPr>
      </p:pic>
      <p:pic>
        <p:nvPicPr>
          <p:cNvPr id="5" name="Afbeelding 4">
            <a:extLst>
              <a:ext uri="{FF2B5EF4-FFF2-40B4-BE49-F238E27FC236}">
                <a16:creationId xmlns:a16="http://schemas.microsoft.com/office/drawing/2014/main" id="{D883F205-580A-45A0-B1AE-642FC09A07D6}"/>
              </a:ext>
            </a:extLst>
          </p:cNvPr>
          <p:cNvPicPr>
            <a:picLocks noChangeAspect="1"/>
          </p:cNvPicPr>
          <p:nvPr/>
        </p:nvPicPr>
        <p:blipFill>
          <a:blip r:embed="rId4"/>
          <a:stretch>
            <a:fillRect/>
          </a:stretch>
        </p:blipFill>
        <p:spPr>
          <a:xfrm rot="21320185">
            <a:off x="4911760" y="-911777"/>
            <a:ext cx="4654822" cy="6178767"/>
          </a:xfrm>
          <a:prstGeom prst="rect">
            <a:avLst/>
          </a:prstGeom>
          <a:effectLst>
            <a:outerShdw blurRad="50800" dist="38100" dir="2700000" algn="tl" rotWithShape="0">
              <a:prstClr val="black">
                <a:alpha val="40000"/>
              </a:prstClr>
            </a:outerShdw>
          </a:effectLst>
        </p:spPr>
      </p:pic>
      <p:pic>
        <p:nvPicPr>
          <p:cNvPr id="6" name="Afbeelding 5">
            <a:extLst>
              <a:ext uri="{FF2B5EF4-FFF2-40B4-BE49-F238E27FC236}">
                <a16:creationId xmlns:a16="http://schemas.microsoft.com/office/drawing/2014/main" id="{236C9D27-4C09-4B60-B4AA-5B1C0660F7A0}"/>
              </a:ext>
            </a:extLst>
          </p:cNvPr>
          <p:cNvPicPr>
            <a:picLocks noChangeAspect="1"/>
          </p:cNvPicPr>
          <p:nvPr/>
        </p:nvPicPr>
        <p:blipFill>
          <a:blip r:embed="rId5"/>
          <a:stretch>
            <a:fillRect/>
          </a:stretch>
        </p:blipFill>
        <p:spPr>
          <a:xfrm rot="537718">
            <a:off x="8149048" y="1200149"/>
            <a:ext cx="3928658" cy="5589291"/>
          </a:xfrm>
          <a:prstGeom prst="rect">
            <a:avLst/>
          </a:prstGeom>
          <a:effectLst>
            <a:outerShdw blurRad="50800" dist="38100" dir="2700000" algn="tl" rotWithShape="0">
              <a:prstClr val="black">
                <a:alpha val="40000"/>
              </a:prstClr>
            </a:outerShdw>
          </a:effectLst>
        </p:spPr>
      </p:pic>
      <p:pic>
        <p:nvPicPr>
          <p:cNvPr id="7" name="Afbeelding 6">
            <a:extLst>
              <a:ext uri="{FF2B5EF4-FFF2-40B4-BE49-F238E27FC236}">
                <a16:creationId xmlns:a16="http://schemas.microsoft.com/office/drawing/2014/main" id="{4E7206E3-E181-4686-BB8C-1532BA1DB51B}"/>
              </a:ext>
            </a:extLst>
          </p:cNvPr>
          <p:cNvPicPr>
            <a:picLocks noChangeAspect="1"/>
          </p:cNvPicPr>
          <p:nvPr/>
        </p:nvPicPr>
        <p:blipFill>
          <a:blip r:embed="rId6"/>
          <a:stretch>
            <a:fillRect/>
          </a:stretch>
        </p:blipFill>
        <p:spPr>
          <a:xfrm rot="21116892">
            <a:off x="3499914" y="1392479"/>
            <a:ext cx="3877009" cy="5424055"/>
          </a:xfrm>
          <a:prstGeom prst="rect">
            <a:avLst/>
          </a:prstGeom>
          <a:effectLst>
            <a:outerShdw blurRad="50800" dist="38100" dir="2700000" algn="tl" rotWithShape="0">
              <a:prstClr val="black">
                <a:alpha val="40000"/>
              </a:prstClr>
            </a:outerShdw>
          </a:effectLst>
        </p:spPr>
      </p:pic>
      <p:pic>
        <p:nvPicPr>
          <p:cNvPr id="8" name="Afbeelding 7">
            <a:extLst>
              <a:ext uri="{FF2B5EF4-FFF2-40B4-BE49-F238E27FC236}">
                <a16:creationId xmlns:a16="http://schemas.microsoft.com/office/drawing/2014/main" id="{1409CBC1-22D9-4958-94BE-3E438B514585}"/>
              </a:ext>
            </a:extLst>
          </p:cNvPr>
          <p:cNvPicPr>
            <a:picLocks noChangeAspect="1"/>
          </p:cNvPicPr>
          <p:nvPr/>
        </p:nvPicPr>
        <p:blipFill>
          <a:blip r:embed="rId7"/>
          <a:stretch>
            <a:fillRect/>
          </a:stretch>
        </p:blipFill>
        <p:spPr>
          <a:xfrm rot="458332">
            <a:off x="232800" y="329673"/>
            <a:ext cx="4209104" cy="5746173"/>
          </a:xfrm>
          <a:prstGeom prst="rect">
            <a:avLst/>
          </a:prstGeom>
          <a:effectLst>
            <a:outerShdw blurRad="50800" dist="38100" dir="2700000" algn="tl" rotWithShape="0">
              <a:prstClr val="black">
                <a:alpha val="40000"/>
              </a:prstClr>
            </a:outerShdw>
          </a:effectLst>
        </p:spPr>
      </p:pic>
      <p:sp>
        <p:nvSpPr>
          <p:cNvPr id="2" name="Titel 1">
            <a:extLst>
              <a:ext uri="{FF2B5EF4-FFF2-40B4-BE49-F238E27FC236}">
                <a16:creationId xmlns:a16="http://schemas.microsoft.com/office/drawing/2014/main" id="{B34EA5ED-2794-5CA1-5278-24A49C3C109F}"/>
              </a:ext>
            </a:extLst>
          </p:cNvPr>
          <p:cNvSpPr txBox="1">
            <a:spLocks/>
          </p:cNvSpPr>
          <p:nvPr/>
        </p:nvSpPr>
        <p:spPr>
          <a:xfrm>
            <a:off x="9488666" y="245833"/>
            <a:ext cx="2703334" cy="67833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800" b="1" dirty="0">
                <a:solidFill>
                  <a:srgbClr val="BCCF00"/>
                </a:solidFill>
                <a:latin typeface="+mn-lt"/>
              </a:rPr>
              <a:t>Leerjaar 3-8</a:t>
            </a:r>
          </a:p>
        </p:txBody>
      </p:sp>
    </p:spTree>
    <p:extLst>
      <p:ext uri="{BB962C8B-B14F-4D97-AF65-F5344CB8AC3E}">
        <p14:creationId xmlns:p14="http://schemas.microsoft.com/office/powerpoint/2010/main" val="42545440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el 1">
            <a:extLst>
              <a:ext uri="{FF2B5EF4-FFF2-40B4-BE49-F238E27FC236}">
                <a16:creationId xmlns:a16="http://schemas.microsoft.com/office/drawing/2014/main" id="{5819832B-AB80-4C8A-9EFC-D5ADC75F62E4}"/>
              </a:ext>
            </a:extLst>
          </p:cNvPr>
          <p:cNvSpPr txBox="1">
            <a:spLocks/>
          </p:cNvSpPr>
          <p:nvPr/>
        </p:nvSpPr>
        <p:spPr>
          <a:xfrm>
            <a:off x="7062787" y="362732"/>
            <a:ext cx="3486150" cy="67833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800" b="1">
                <a:solidFill>
                  <a:srgbClr val="ABCC3A"/>
                </a:solidFill>
                <a:latin typeface="+mn-lt"/>
              </a:rPr>
              <a:t>Groep 3 t/m 5</a:t>
            </a:r>
          </a:p>
        </p:txBody>
      </p:sp>
      <p:pic>
        <p:nvPicPr>
          <p:cNvPr id="6" name="Afbeelding 5">
            <a:extLst>
              <a:ext uri="{FF2B5EF4-FFF2-40B4-BE49-F238E27FC236}">
                <a16:creationId xmlns:a16="http://schemas.microsoft.com/office/drawing/2014/main" id="{4998157F-71AD-2059-8B8F-8B341031E1C4}"/>
              </a:ext>
            </a:extLst>
          </p:cNvPr>
          <p:cNvPicPr>
            <a:picLocks noChangeAspect="1"/>
          </p:cNvPicPr>
          <p:nvPr/>
        </p:nvPicPr>
        <p:blipFill>
          <a:blip r:embed="rId3"/>
          <a:stretch>
            <a:fillRect/>
          </a:stretch>
        </p:blipFill>
        <p:spPr>
          <a:xfrm>
            <a:off x="174255" y="0"/>
            <a:ext cx="5157290" cy="6858000"/>
          </a:xfrm>
          <a:prstGeom prst="rect">
            <a:avLst/>
          </a:prstGeom>
        </p:spPr>
      </p:pic>
    </p:spTree>
    <p:extLst>
      <p:ext uri="{BB962C8B-B14F-4D97-AF65-F5344CB8AC3E}">
        <p14:creationId xmlns:p14="http://schemas.microsoft.com/office/powerpoint/2010/main" val="798146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el 1">
            <a:extLst>
              <a:ext uri="{FF2B5EF4-FFF2-40B4-BE49-F238E27FC236}">
                <a16:creationId xmlns:a16="http://schemas.microsoft.com/office/drawing/2014/main" id="{5819832B-AB80-4C8A-9EFC-D5ADC75F62E4}"/>
              </a:ext>
            </a:extLst>
          </p:cNvPr>
          <p:cNvSpPr txBox="1">
            <a:spLocks/>
          </p:cNvSpPr>
          <p:nvPr/>
        </p:nvSpPr>
        <p:spPr>
          <a:xfrm>
            <a:off x="7062787" y="362732"/>
            <a:ext cx="3486150" cy="67833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800" b="1">
                <a:solidFill>
                  <a:srgbClr val="ABCC3A"/>
                </a:solidFill>
                <a:latin typeface="+mn-lt"/>
              </a:rPr>
              <a:t>Groep 3 t/m 5</a:t>
            </a:r>
          </a:p>
        </p:txBody>
      </p:sp>
      <p:pic>
        <p:nvPicPr>
          <p:cNvPr id="6" name="Afbeelding 5">
            <a:extLst>
              <a:ext uri="{FF2B5EF4-FFF2-40B4-BE49-F238E27FC236}">
                <a16:creationId xmlns:a16="http://schemas.microsoft.com/office/drawing/2014/main" id="{4998157F-71AD-2059-8B8F-8B341031E1C4}"/>
              </a:ext>
            </a:extLst>
          </p:cNvPr>
          <p:cNvPicPr>
            <a:picLocks noChangeAspect="1"/>
          </p:cNvPicPr>
          <p:nvPr/>
        </p:nvPicPr>
        <p:blipFill>
          <a:blip r:embed="rId3"/>
          <a:stretch>
            <a:fillRect/>
          </a:stretch>
        </p:blipFill>
        <p:spPr>
          <a:xfrm>
            <a:off x="174255" y="0"/>
            <a:ext cx="5157290" cy="6858000"/>
          </a:xfrm>
          <a:prstGeom prst="rect">
            <a:avLst/>
          </a:prstGeom>
        </p:spPr>
      </p:pic>
      <p:sp>
        <p:nvSpPr>
          <p:cNvPr id="2" name="Tekstvak 1">
            <a:extLst>
              <a:ext uri="{FF2B5EF4-FFF2-40B4-BE49-F238E27FC236}">
                <a16:creationId xmlns:a16="http://schemas.microsoft.com/office/drawing/2014/main" id="{162E7CF3-8F14-FE52-6BED-6454DC3EA830}"/>
              </a:ext>
            </a:extLst>
          </p:cNvPr>
          <p:cNvSpPr txBox="1"/>
          <p:nvPr/>
        </p:nvSpPr>
        <p:spPr>
          <a:xfrm>
            <a:off x="5963367" y="1073891"/>
            <a:ext cx="5728335" cy="1231106"/>
          </a:xfrm>
          <a:custGeom>
            <a:avLst/>
            <a:gdLst>
              <a:gd name="connsiteX0" fmla="*/ 0 w 5728335"/>
              <a:gd name="connsiteY0" fmla="*/ 0 h 1231106"/>
              <a:gd name="connsiteX1" fmla="*/ 693765 w 5728335"/>
              <a:gd name="connsiteY1" fmla="*/ 0 h 1231106"/>
              <a:gd name="connsiteX2" fmla="*/ 1272963 w 5728335"/>
              <a:gd name="connsiteY2" fmla="*/ 0 h 1231106"/>
              <a:gd name="connsiteX3" fmla="*/ 1909445 w 5728335"/>
              <a:gd name="connsiteY3" fmla="*/ 0 h 1231106"/>
              <a:gd name="connsiteX4" fmla="*/ 2374077 w 5728335"/>
              <a:gd name="connsiteY4" fmla="*/ 0 h 1231106"/>
              <a:gd name="connsiteX5" fmla="*/ 3010558 w 5728335"/>
              <a:gd name="connsiteY5" fmla="*/ 0 h 1231106"/>
              <a:gd name="connsiteX6" fmla="*/ 3647040 w 5728335"/>
              <a:gd name="connsiteY6" fmla="*/ 0 h 1231106"/>
              <a:gd name="connsiteX7" fmla="*/ 4398088 w 5728335"/>
              <a:gd name="connsiteY7" fmla="*/ 0 h 1231106"/>
              <a:gd name="connsiteX8" fmla="*/ 5149137 w 5728335"/>
              <a:gd name="connsiteY8" fmla="*/ 0 h 1231106"/>
              <a:gd name="connsiteX9" fmla="*/ 5728335 w 5728335"/>
              <a:gd name="connsiteY9" fmla="*/ 0 h 1231106"/>
              <a:gd name="connsiteX10" fmla="*/ 5728335 w 5728335"/>
              <a:gd name="connsiteY10" fmla="*/ 578620 h 1231106"/>
              <a:gd name="connsiteX11" fmla="*/ 5728335 w 5728335"/>
              <a:gd name="connsiteY11" fmla="*/ 1231106 h 1231106"/>
              <a:gd name="connsiteX12" fmla="*/ 5263703 w 5728335"/>
              <a:gd name="connsiteY12" fmla="*/ 1231106 h 1231106"/>
              <a:gd name="connsiteX13" fmla="*/ 4684505 w 5728335"/>
              <a:gd name="connsiteY13" fmla="*/ 1231106 h 1231106"/>
              <a:gd name="connsiteX14" fmla="*/ 4105307 w 5728335"/>
              <a:gd name="connsiteY14" fmla="*/ 1231106 h 1231106"/>
              <a:gd name="connsiteX15" fmla="*/ 3468825 w 5728335"/>
              <a:gd name="connsiteY15" fmla="*/ 1231106 h 1231106"/>
              <a:gd name="connsiteX16" fmla="*/ 2832343 w 5728335"/>
              <a:gd name="connsiteY16" fmla="*/ 1231106 h 1231106"/>
              <a:gd name="connsiteX17" fmla="*/ 2253145 w 5728335"/>
              <a:gd name="connsiteY17" fmla="*/ 1231106 h 1231106"/>
              <a:gd name="connsiteX18" fmla="*/ 1616663 w 5728335"/>
              <a:gd name="connsiteY18" fmla="*/ 1231106 h 1231106"/>
              <a:gd name="connsiteX19" fmla="*/ 1152032 w 5728335"/>
              <a:gd name="connsiteY19" fmla="*/ 1231106 h 1231106"/>
              <a:gd name="connsiteX20" fmla="*/ 687400 w 5728335"/>
              <a:gd name="connsiteY20" fmla="*/ 1231106 h 1231106"/>
              <a:gd name="connsiteX21" fmla="*/ 0 w 5728335"/>
              <a:gd name="connsiteY21" fmla="*/ 1231106 h 1231106"/>
              <a:gd name="connsiteX22" fmla="*/ 0 w 5728335"/>
              <a:gd name="connsiteY22" fmla="*/ 627864 h 1231106"/>
              <a:gd name="connsiteX23" fmla="*/ 0 w 5728335"/>
              <a:gd name="connsiteY23" fmla="*/ 0 h 123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28335" h="1231106" extrusionOk="0">
                <a:moveTo>
                  <a:pt x="0" y="0"/>
                </a:moveTo>
                <a:cubicBezTo>
                  <a:pt x="315903" y="5368"/>
                  <a:pt x="436851" y="-17595"/>
                  <a:pt x="693765" y="0"/>
                </a:cubicBezTo>
                <a:cubicBezTo>
                  <a:pt x="950679" y="17595"/>
                  <a:pt x="1048207" y="11847"/>
                  <a:pt x="1272963" y="0"/>
                </a:cubicBezTo>
                <a:cubicBezTo>
                  <a:pt x="1497719" y="-11847"/>
                  <a:pt x="1710953" y="-423"/>
                  <a:pt x="1909445" y="0"/>
                </a:cubicBezTo>
                <a:cubicBezTo>
                  <a:pt x="2107937" y="423"/>
                  <a:pt x="2247391" y="20618"/>
                  <a:pt x="2374077" y="0"/>
                </a:cubicBezTo>
                <a:cubicBezTo>
                  <a:pt x="2500763" y="-20618"/>
                  <a:pt x="2726948" y="-28172"/>
                  <a:pt x="3010558" y="0"/>
                </a:cubicBezTo>
                <a:cubicBezTo>
                  <a:pt x="3294168" y="28172"/>
                  <a:pt x="3344160" y="18589"/>
                  <a:pt x="3647040" y="0"/>
                </a:cubicBezTo>
                <a:cubicBezTo>
                  <a:pt x="3949920" y="-18589"/>
                  <a:pt x="4194814" y="-8762"/>
                  <a:pt x="4398088" y="0"/>
                </a:cubicBezTo>
                <a:cubicBezTo>
                  <a:pt x="4601362" y="8762"/>
                  <a:pt x="4911423" y="19127"/>
                  <a:pt x="5149137" y="0"/>
                </a:cubicBezTo>
                <a:cubicBezTo>
                  <a:pt x="5386851" y="-19127"/>
                  <a:pt x="5600560" y="-20224"/>
                  <a:pt x="5728335" y="0"/>
                </a:cubicBezTo>
                <a:cubicBezTo>
                  <a:pt x="5720271" y="165486"/>
                  <a:pt x="5705566" y="299128"/>
                  <a:pt x="5728335" y="578620"/>
                </a:cubicBezTo>
                <a:cubicBezTo>
                  <a:pt x="5751104" y="858112"/>
                  <a:pt x="5707667" y="1016162"/>
                  <a:pt x="5728335" y="1231106"/>
                </a:cubicBezTo>
                <a:cubicBezTo>
                  <a:pt x="5539541" y="1211497"/>
                  <a:pt x="5490056" y="1214513"/>
                  <a:pt x="5263703" y="1231106"/>
                </a:cubicBezTo>
                <a:cubicBezTo>
                  <a:pt x="5037350" y="1247699"/>
                  <a:pt x="4939758" y="1221677"/>
                  <a:pt x="4684505" y="1231106"/>
                </a:cubicBezTo>
                <a:cubicBezTo>
                  <a:pt x="4429252" y="1240535"/>
                  <a:pt x="4376404" y="1211550"/>
                  <a:pt x="4105307" y="1231106"/>
                </a:cubicBezTo>
                <a:cubicBezTo>
                  <a:pt x="3834210" y="1250662"/>
                  <a:pt x="3607107" y="1235687"/>
                  <a:pt x="3468825" y="1231106"/>
                </a:cubicBezTo>
                <a:cubicBezTo>
                  <a:pt x="3330543" y="1226525"/>
                  <a:pt x="2974874" y="1246945"/>
                  <a:pt x="2832343" y="1231106"/>
                </a:cubicBezTo>
                <a:cubicBezTo>
                  <a:pt x="2689812" y="1215267"/>
                  <a:pt x="2540664" y="1255504"/>
                  <a:pt x="2253145" y="1231106"/>
                </a:cubicBezTo>
                <a:cubicBezTo>
                  <a:pt x="1965626" y="1206708"/>
                  <a:pt x="1907938" y="1216431"/>
                  <a:pt x="1616663" y="1231106"/>
                </a:cubicBezTo>
                <a:cubicBezTo>
                  <a:pt x="1325388" y="1245781"/>
                  <a:pt x="1305781" y="1234744"/>
                  <a:pt x="1152032" y="1231106"/>
                </a:cubicBezTo>
                <a:cubicBezTo>
                  <a:pt x="998283" y="1227468"/>
                  <a:pt x="791311" y="1246262"/>
                  <a:pt x="687400" y="1231106"/>
                </a:cubicBezTo>
                <a:cubicBezTo>
                  <a:pt x="583489" y="1215950"/>
                  <a:pt x="273332" y="1206874"/>
                  <a:pt x="0" y="1231106"/>
                </a:cubicBezTo>
                <a:cubicBezTo>
                  <a:pt x="17506" y="953467"/>
                  <a:pt x="-9634" y="922578"/>
                  <a:pt x="0" y="627864"/>
                </a:cubicBezTo>
                <a:cubicBezTo>
                  <a:pt x="9634" y="333150"/>
                  <a:pt x="-17435" y="218554"/>
                  <a:pt x="0" y="0"/>
                </a:cubicBezTo>
                <a:close/>
              </a:path>
            </a:pathLst>
          </a:custGeom>
          <a:noFill/>
          <a:ln w="19050">
            <a:solidFill>
              <a:srgbClr val="575755"/>
            </a:solidFill>
            <a:extLst>
              <a:ext uri="{C807C97D-BFC1-408E-A445-0C87EB9F89A2}">
                <ask:lineSketchStyleProps xmlns:ask="http://schemas.microsoft.com/office/drawing/2018/sketchyshapes" sd="3063595076">
                  <a:prstGeom prst="rect">
                    <a:avLst/>
                  </a:prstGeom>
                  <ask:type>
                    <ask:lineSketchFreehand/>
                  </ask:type>
                </ask:lineSketchStyleProps>
              </a:ext>
            </a:extLst>
          </a:ln>
        </p:spPr>
        <p:txBody>
          <a:bodyPr wrap="square" rtlCol="0">
            <a:spAutoFit/>
          </a:bodyPr>
          <a:lstStyle/>
          <a:p>
            <a:r>
              <a:rPr lang="nl-NL" sz="2800" dirty="0">
                <a:solidFill>
                  <a:srgbClr val="575755"/>
                </a:solidFill>
              </a:rPr>
              <a:t>Niveau (3a t/m 6a) dat uw kind behaald heeft </a:t>
            </a:r>
            <a:endParaRPr lang="nl-NL" sz="2800" dirty="0">
              <a:solidFill>
                <a:srgbClr val="575755"/>
              </a:solidFill>
              <a:cs typeface="Calibri"/>
            </a:endParaRPr>
          </a:p>
          <a:p>
            <a:endParaRPr lang="nl-NL" dirty="0"/>
          </a:p>
        </p:txBody>
      </p:sp>
      <p:sp>
        <p:nvSpPr>
          <p:cNvPr id="3" name="Tekstvak 2">
            <a:extLst>
              <a:ext uri="{FF2B5EF4-FFF2-40B4-BE49-F238E27FC236}">
                <a16:creationId xmlns:a16="http://schemas.microsoft.com/office/drawing/2014/main" id="{D67BC593-EC19-CC91-BE86-F15EEA56C91C}"/>
              </a:ext>
            </a:extLst>
          </p:cNvPr>
          <p:cNvSpPr txBox="1"/>
          <p:nvPr/>
        </p:nvSpPr>
        <p:spPr>
          <a:xfrm>
            <a:off x="5963367" y="2400247"/>
            <a:ext cx="5728335" cy="523220"/>
          </a:xfrm>
          <a:custGeom>
            <a:avLst/>
            <a:gdLst>
              <a:gd name="connsiteX0" fmla="*/ 0 w 5728335"/>
              <a:gd name="connsiteY0" fmla="*/ 0 h 523220"/>
              <a:gd name="connsiteX1" fmla="*/ 693765 w 5728335"/>
              <a:gd name="connsiteY1" fmla="*/ 0 h 523220"/>
              <a:gd name="connsiteX2" fmla="*/ 1272963 w 5728335"/>
              <a:gd name="connsiteY2" fmla="*/ 0 h 523220"/>
              <a:gd name="connsiteX3" fmla="*/ 1909445 w 5728335"/>
              <a:gd name="connsiteY3" fmla="*/ 0 h 523220"/>
              <a:gd name="connsiteX4" fmla="*/ 2374077 w 5728335"/>
              <a:gd name="connsiteY4" fmla="*/ 0 h 523220"/>
              <a:gd name="connsiteX5" fmla="*/ 3010558 w 5728335"/>
              <a:gd name="connsiteY5" fmla="*/ 0 h 523220"/>
              <a:gd name="connsiteX6" fmla="*/ 3647040 w 5728335"/>
              <a:gd name="connsiteY6" fmla="*/ 0 h 523220"/>
              <a:gd name="connsiteX7" fmla="*/ 4398088 w 5728335"/>
              <a:gd name="connsiteY7" fmla="*/ 0 h 523220"/>
              <a:gd name="connsiteX8" fmla="*/ 5149137 w 5728335"/>
              <a:gd name="connsiteY8" fmla="*/ 0 h 523220"/>
              <a:gd name="connsiteX9" fmla="*/ 5728335 w 5728335"/>
              <a:gd name="connsiteY9" fmla="*/ 0 h 523220"/>
              <a:gd name="connsiteX10" fmla="*/ 5728335 w 5728335"/>
              <a:gd name="connsiteY10" fmla="*/ 523220 h 523220"/>
              <a:gd name="connsiteX11" fmla="*/ 5263703 w 5728335"/>
              <a:gd name="connsiteY11" fmla="*/ 523220 h 523220"/>
              <a:gd name="connsiteX12" fmla="*/ 4627222 w 5728335"/>
              <a:gd name="connsiteY12" fmla="*/ 523220 h 523220"/>
              <a:gd name="connsiteX13" fmla="*/ 4048023 w 5728335"/>
              <a:gd name="connsiteY13" fmla="*/ 523220 h 523220"/>
              <a:gd name="connsiteX14" fmla="*/ 3468825 w 5728335"/>
              <a:gd name="connsiteY14" fmla="*/ 523220 h 523220"/>
              <a:gd name="connsiteX15" fmla="*/ 2832343 w 5728335"/>
              <a:gd name="connsiteY15" fmla="*/ 523220 h 523220"/>
              <a:gd name="connsiteX16" fmla="*/ 2195862 w 5728335"/>
              <a:gd name="connsiteY16" fmla="*/ 523220 h 523220"/>
              <a:gd name="connsiteX17" fmla="*/ 1616663 w 5728335"/>
              <a:gd name="connsiteY17" fmla="*/ 523220 h 523220"/>
              <a:gd name="connsiteX18" fmla="*/ 980182 w 5728335"/>
              <a:gd name="connsiteY18" fmla="*/ 523220 h 523220"/>
              <a:gd name="connsiteX19" fmla="*/ 0 w 5728335"/>
              <a:gd name="connsiteY19" fmla="*/ 523220 h 523220"/>
              <a:gd name="connsiteX20" fmla="*/ 0 w 5728335"/>
              <a:gd name="connsiteY20"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28335" h="523220" extrusionOk="0">
                <a:moveTo>
                  <a:pt x="0" y="0"/>
                </a:moveTo>
                <a:cubicBezTo>
                  <a:pt x="315903" y="5368"/>
                  <a:pt x="436851" y="-17595"/>
                  <a:pt x="693765" y="0"/>
                </a:cubicBezTo>
                <a:cubicBezTo>
                  <a:pt x="950679" y="17595"/>
                  <a:pt x="1048207" y="11847"/>
                  <a:pt x="1272963" y="0"/>
                </a:cubicBezTo>
                <a:cubicBezTo>
                  <a:pt x="1497719" y="-11847"/>
                  <a:pt x="1710953" y="-423"/>
                  <a:pt x="1909445" y="0"/>
                </a:cubicBezTo>
                <a:cubicBezTo>
                  <a:pt x="2107937" y="423"/>
                  <a:pt x="2247391" y="20618"/>
                  <a:pt x="2374077" y="0"/>
                </a:cubicBezTo>
                <a:cubicBezTo>
                  <a:pt x="2500763" y="-20618"/>
                  <a:pt x="2726948" y="-28172"/>
                  <a:pt x="3010558" y="0"/>
                </a:cubicBezTo>
                <a:cubicBezTo>
                  <a:pt x="3294168" y="28172"/>
                  <a:pt x="3344160" y="18589"/>
                  <a:pt x="3647040" y="0"/>
                </a:cubicBezTo>
                <a:cubicBezTo>
                  <a:pt x="3949920" y="-18589"/>
                  <a:pt x="4194814" y="-8762"/>
                  <a:pt x="4398088" y="0"/>
                </a:cubicBezTo>
                <a:cubicBezTo>
                  <a:pt x="4601362" y="8762"/>
                  <a:pt x="4911423" y="19127"/>
                  <a:pt x="5149137" y="0"/>
                </a:cubicBezTo>
                <a:cubicBezTo>
                  <a:pt x="5386851" y="-19127"/>
                  <a:pt x="5600560" y="-20224"/>
                  <a:pt x="5728335" y="0"/>
                </a:cubicBezTo>
                <a:cubicBezTo>
                  <a:pt x="5723843" y="107506"/>
                  <a:pt x="5737670" y="270942"/>
                  <a:pt x="5728335" y="523220"/>
                </a:cubicBezTo>
                <a:cubicBezTo>
                  <a:pt x="5569023" y="523005"/>
                  <a:pt x="5360844" y="513591"/>
                  <a:pt x="5263703" y="523220"/>
                </a:cubicBezTo>
                <a:cubicBezTo>
                  <a:pt x="5166562" y="532849"/>
                  <a:pt x="4857697" y="507526"/>
                  <a:pt x="4627222" y="523220"/>
                </a:cubicBezTo>
                <a:cubicBezTo>
                  <a:pt x="4396747" y="538914"/>
                  <a:pt x="4305344" y="518079"/>
                  <a:pt x="4048023" y="523220"/>
                </a:cubicBezTo>
                <a:cubicBezTo>
                  <a:pt x="3790702" y="528361"/>
                  <a:pt x="3739922" y="503664"/>
                  <a:pt x="3468825" y="523220"/>
                </a:cubicBezTo>
                <a:cubicBezTo>
                  <a:pt x="3197728" y="542776"/>
                  <a:pt x="2970625" y="527801"/>
                  <a:pt x="2832343" y="523220"/>
                </a:cubicBezTo>
                <a:cubicBezTo>
                  <a:pt x="2694061" y="518639"/>
                  <a:pt x="2333665" y="534359"/>
                  <a:pt x="2195862" y="523220"/>
                </a:cubicBezTo>
                <a:cubicBezTo>
                  <a:pt x="2058059" y="512081"/>
                  <a:pt x="1733591" y="551216"/>
                  <a:pt x="1616663" y="523220"/>
                </a:cubicBezTo>
                <a:cubicBezTo>
                  <a:pt x="1499735" y="495224"/>
                  <a:pt x="1269449" y="502500"/>
                  <a:pt x="980182" y="523220"/>
                </a:cubicBezTo>
                <a:cubicBezTo>
                  <a:pt x="690915" y="543940"/>
                  <a:pt x="392694" y="553643"/>
                  <a:pt x="0" y="523220"/>
                </a:cubicBezTo>
                <a:cubicBezTo>
                  <a:pt x="1017" y="289694"/>
                  <a:pt x="14257" y="110045"/>
                  <a:pt x="0" y="0"/>
                </a:cubicBezTo>
                <a:close/>
              </a:path>
            </a:pathLst>
          </a:custGeom>
          <a:noFill/>
          <a:ln w="19050">
            <a:solidFill>
              <a:srgbClr val="575755"/>
            </a:solidFill>
            <a:extLst>
              <a:ext uri="{C807C97D-BFC1-408E-A445-0C87EB9F89A2}">
                <ask:lineSketchStyleProps xmlns:ask="http://schemas.microsoft.com/office/drawing/2018/sketchyshapes" sd="3063595076">
                  <a:prstGeom prst="rect">
                    <a:avLst/>
                  </a:prstGeom>
                  <ask:type>
                    <ask:lineSketchFreehand/>
                  </ask:type>
                </ask:lineSketchStyleProps>
              </a:ext>
            </a:extLst>
          </a:ln>
        </p:spPr>
        <p:txBody>
          <a:bodyPr wrap="square" rtlCol="0">
            <a:spAutoFit/>
          </a:bodyPr>
          <a:lstStyle/>
          <a:p>
            <a:r>
              <a:rPr lang="nl-NL" sz="2800" dirty="0">
                <a:solidFill>
                  <a:srgbClr val="575755"/>
                </a:solidFill>
              </a:rPr>
              <a:t>Ontwikkelscore </a:t>
            </a:r>
            <a:endParaRPr lang="nl-NL" dirty="0"/>
          </a:p>
        </p:txBody>
      </p:sp>
      <p:pic>
        <p:nvPicPr>
          <p:cNvPr id="4" name="Picture 7" descr="Icon&#10;&#10;Description automatically generated">
            <a:extLst>
              <a:ext uri="{FF2B5EF4-FFF2-40B4-BE49-F238E27FC236}">
                <a16:creationId xmlns:a16="http://schemas.microsoft.com/office/drawing/2014/main" id="{58C21220-2B71-CD6A-9B9B-D50903BE8FFF}"/>
              </a:ext>
            </a:extLst>
          </p:cNvPr>
          <p:cNvPicPr>
            <a:picLocks noChangeAspect="1"/>
          </p:cNvPicPr>
          <p:nvPr/>
        </p:nvPicPr>
        <p:blipFill>
          <a:blip r:embed="rId4"/>
          <a:stretch>
            <a:fillRect/>
          </a:stretch>
        </p:blipFill>
        <p:spPr>
          <a:xfrm rot="14935110">
            <a:off x="4783208" y="1577340"/>
            <a:ext cx="894236" cy="1109775"/>
          </a:xfrm>
          <a:prstGeom prst="rect">
            <a:avLst/>
          </a:prstGeom>
        </p:spPr>
      </p:pic>
    </p:spTree>
    <p:extLst>
      <p:ext uri="{BB962C8B-B14F-4D97-AF65-F5344CB8AC3E}">
        <p14:creationId xmlns:p14="http://schemas.microsoft.com/office/powerpoint/2010/main" val="41628494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el 1">
            <a:extLst>
              <a:ext uri="{FF2B5EF4-FFF2-40B4-BE49-F238E27FC236}">
                <a16:creationId xmlns:a16="http://schemas.microsoft.com/office/drawing/2014/main" id="{5819832B-AB80-4C8A-9EFC-D5ADC75F62E4}"/>
              </a:ext>
            </a:extLst>
          </p:cNvPr>
          <p:cNvSpPr txBox="1">
            <a:spLocks/>
          </p:cNvSpPr>
          <p:nvPr/>
        </p:nvSpPr>
        <p:spPr>
          <a:xfrm>
            <a:off x="7062787" y="362732"/>
            <a:ext cx="3486150" cy="67833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800" b="1" dirty="0">
                <a:solidFill>
                  <a:srgbClr val="ABCC3A"/>
                </a:solidFill>
                <a:latin typeface="+mn-lt"/>
              </a:rPr>
              <a:t>Groep 3 t/m 5</a:t>
            </a:r>
          </a:p>
        </p:txBody>
      </p:sp>
      <p:pic>
        <p:nvPicPr>
          <p:cNvPr id="6" name="Afbeelding 5">
            <a:extLst>
              <a:ext uri="{FF2B5EF4-FFF2-40B4-BE49-F238E27FC236}">
                <a16:creationId xmlns:a16="http://schemas.microsoft.com/office/drawing/2014/main" id="{4998157F-71AD-2059-8B8F-8B341031E1C4}"/>
              </a:ext>
            </a:extLst>
          </p:cNvPr>
          <p:cNvPicPr>
            <a:picLocks noChangeAspect="1"/>
          </p:cNvPicPr>
          <p:nvPr/>
        </p:nvPicPr>
        <p:blipFill>
          <a:blip r:embed="rId3"/>
          <a:stretch>
            <a:fillRect/>
          </a:stretch>
        </p:blipFill>
        <p:spPr>
          <a:xfrm>
            <a:off x="174255" y="0"/>
            <a:ext cx="5157290" cy="6858000"/>
          </a:xfrm>
          <a:prstGeom prst="rect">
            <a:avLst/>
          </a:prstGeom>
        </p:spPr>
      </p:pic>
      <p:sp>
        <p:nvSpPr>
          <p:cNvPr id="2" name="Tekstvak 1">
            <a:extLst>
              <a:ext uri="{FF2B5EF4-FFF2-40B4-BE49-F238E27FC236}">
                <a16:creationId xmlns:a16="http://schemas.microsoft.com/office/drawing/2014/main" id="{62BE4076-A2C9-6590-F8FA-CA144B36F34F}"/>
              </a:ext>
            </a:extLst>
          </p:cNvPr>
          <p:cNvSpPr txBox="1"/>
          <p:nvPr/>
        </p:nvSpPr>
        <p:spPr>
          <a:xfrm>
            <a:off x="5963367" y="2493116"/>
            <a:ext cx="5728335" cy="1231106"/>
          </a:xfrm>
          <a:custGeom>
            <a:avLst/>
            <a:gdLst>
              <a:gd name="connsiteX0" fmla="*/ 0 w 5728335"/>
              <a:gd name="connsiteY0" fmla="*/ 0 h 1231106"/>
              <a:gd name="connsiteX1" fmla="*/ 693765 w 5728335"/>
              <a:gd name="connsiteY1" fmla="*/ 0 h 1231106"/>
              <a:gd name="connsiteX2" fmla="*/ 1272963 w 5728335"/>
              <a:gd name="connsiteY2" fmla="*/ 0 h 1231106"/>
              <a:gd name="connsiteX3" fmla="*/ 1909445 w 5728335"/>
              <a:gd name="connsiteY3" fmla="*/ 0 h 1231106"/>
              <a:gd name="connsiteX4" fmla="*/ 2374077 w 5728335"/>
              <a:gd name="connsiteY4" fmla="*/ 0 h 1231106"/>
              <a:gd name="connsiteX5" fmla="*/ 3010558 w 5728335"/>
              <a:gd name="connsiteY5" fmla="*/ 0 h 1231106"/>
              <a:gd name="connsiteX6" fmla="*/ 3647040 w 5728335"/>
              <a:gd name="connsiteY6" fmla="*/ 0 h 1231106"/>
              <a:gd name="connsiteX7" fmla="*/ 4398088 w 5728335"/>
              <a:gd name="connsiteY7" fmla="*/ 0 h 1231106"/>
              <a:gd name="connsiteX8" fmla="*/ 5149137 w 5728335"/>
              <a:gd name="connsiteY8" fmla="*/ 0 h 1231106"/>
              <a:gd name="connsiteX9" fmla="*/ 5728335 w 5728335"/>
              <a:gd name="connsiteY9" fmla="*/ 0 h 1231106"/>
              <a:gd name="connsiteX10" fmla="*/ 5728335 w 5728335"/>
              <a:gd name="connsiteY10" fmla="*/ 578620 h 1231106"/>
              <a:gd name="connsiteX11" fmla="*/ 5728335 w 5728335"/>
              <a:gd name="connsiteY11" fmla="*/ 1231106 h 1231106"/>
              <a:gd name="connsiteX12" fmla="*/ 5263703 w 5728335"/>
              <a:gd name="connsiteY12" fmla="*/ 1231106 h 1231106"/>
              <a:gd name="connsiteX13" fmla="*/ 4684505 w 5728335"/>
              <a:gd name="connsiteY13" fmla="*/ 1231106 h 1231106"/>
              <a:gd name="connsiteX14" fmla="*/ 4105307 w 5728335"/>
              <a:gd name="connsiteY14" fmla="*/ 1231106 h 1231106"/>
              <a:gd name="connsiteX15" fmla="*/ 3468825 w 5728335"/>
              <a:gd name="connsiteY15" fmla="*/ 1231106 h 1231106"/>
              <a:gd name="connsiteX16" fmla="*/ 2832343 w 5728335"/>
              <a:gd name="connsiteY16" fmla="*/ 1231106 h 1231106"/>
              <a:gd name="connsiteX17" fmla="*/ 2253145 w 5728335"/>
              <a:gd name="connsiteY17" fmla="*/ 1231106 h 1231106"/>
              <a:gd name="connsiteX18" fmla="*/ 1616663 w 5728335"/>
              <a:gd name="connsiteY18" fmla="*/ 1231106 h 1231106"/>
              <a:gd name="connsiteX19" fmla="*/ 1152032 w 5728335"/>
              <a:gd name="connsiteY19" fmla="*/ 1231106 h 1231106"/>
              <a:gd name="connsiteX20" fmla="*/ 687400 w 5728335"/>
              <a:gd name="connsiteY20" fmla="*/ 1231106 h 1231106"/>
              <a:gd name="connsiteX21" fmla="*/ 0 w 5728335"/>
              <a:gd name="connsiteY21" fmla="*/ 1231106 h 1231106"/>
              <a:gd name="connsiteX22" fmla="*/ 0 w 5728335"/>
              <a:gd name="connsiteY22" fmla="*/ 627864 h 1231106"/>
              <a:gd name="connsiteX23" fmla="*/ 0 w 5728335"/>
              <a:gd name="connsiteY23" fmla="*/ 0 h 123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28335" h="1231106" extrusionOk="0">
                <a:moveTo>
                  <a:pt x="0" y="0"/>
                </a:moveTo>
                <a:cubicBezTo>
                  <a:pt x="315903" y="5368"/>
                  <a:pt x="436851" y="-17595"/>
                  <a:pt x="693765" y="0"/>
                </a:cubicBezTo>
                <a:cubicBezTo>
                  <a:pt x="950679" y="17595"/>
                  <a:pt x="1048207" y="11847"/>
                  <a:pt x="1272963" y="0"/>
                </a:cubicBezTo>
                <a:cubicBezTo>
                  <a:pt x="1497719" y="-11847"/>
                  <a:pt x="1710953" y="-423"/>
                  <a:pt x="1909445" y="0"/>
                </a:cubicBezTo>
                <a:cubicBezTo>
                  <a:pt x="2107937" y="423"/>
                  <a:pt x="2247391" y="20618"/>
                  <a:pt x="2374077" y="0"/>
                </a:cubicBezTo>
                <a:cubicBezTo>
                  <a:pt x="2500763" y="-20618"/>
                  <a:pt x="2726948" y="-28172"/>
                  <a:pt x="3010558" y="0"/>
                </a:cubicBezTo>
                <a:cubicBezTo>
                  <a:pt x="3294168" y="28172"/>
                  <a:pt x="3344160" y="18589"/>
                  <a:pt x="3647040" y="0"/>
                </a:cubicBezTo>
                <a:cubicBezTo>
                  <a:pt x="3949920" y="-18589"/>
                  <a:pt x="4194814" y="-8762"/>
                  <a:pt x="4398088" y="0"/>
                </a:cubicBezTo>
                <a:cubicBezTo>
                  <a:pt x="4601362" y="8762"/>
                  <a:pt x="4911423" y="19127"/>
                  <a:pt x="5149137" y="0"/>
                </a:cubicBezTo>
                <a:cubicBezTo>
                  <a:pt x="5386851" y="-19127"/>
                  <a:pt x="5600560" y="-20224"/>
                  <a:pt x="5728335" y="0"/>
                </a:cubicBezTo>
                <a:cubicBezTo>
                  <a:pt x="5720271" y="165486"/>
                  <a:pt x="5705566" y="299128"/>
                  <a:pt x="5728335" y="578620"/>
                </a:cubicBezTo>
                <a:cubicBezTo>
                  <a:pt x="5751104" y="858112"/>
                  <a:pt x="5707667" y="1016162"/>
                  <a:pt x="5728335" y="1231106"/>
                </a:cubicBezTo>
                <a:cubicBezTo>
                  <a:pt x="5539541" y="1211497"/>
                  <a:pt x="5490056" y="1214513"/>
                  <a:pt x="5263703" y="1231106"/>
                </a:cubicBezTo>
                <a:cubicBezTo>
                  <a:pt x="5037350" y="1247699"/>
                  <a:pt x="4939758" y="1221677"/>
                  <a:pt x="4684505" y="1231106"/>
                </a:cubicBezTo>
                <a:cubicBezTo>
                  <a:pt x="4429252" y="1240535"/>
                  <a:pt x="4376404" y="1211550"/>
                  <a:pt x="4105307" y="1231106"/>
                </a:cubicBezTo>
                <a:cubicBezTo>
                  <a:pt x="3834210" y="1250662"/>
                  <a:pt x="3607107" y="1235687"/>
                  <a:pt x="3468825" y="1231106"/>
                </a:cubicBezTo>
                <a:cubicBezTo>
                  <a:pt x="3330543" y="1226525"/>
                  <a:pt x="2974874" y="1246945"/>
                  <a:pt x="2832343" y="1231106"/>
                </a:cubicBezTo>
                <a:cubicBezTo>
                  <a:pt x="2689812" y="1215267"/>
                  <a:pt x="2540664" y="1255504"/>
                  <a:pt x="2253145" y="1231106"/>
                </a:cubicBezTo>
                <a:cubicBezTo>
                  <a:pt x="1965626" y="1206708"/>
                  <a:pt x="1907938" y="1216431"/>
                  <a:pt x="1616663" y="1231106"/>
                </a:cubicBezTo>
                <a:cubicBezTo>
                  <a:pt x="1325388" y="1245781"/>
                  <a:pt x="1305781" y="1234744"/>
                  <a:pt x="1152032" y="1231106"/>
                </a:cubicBezTo>
                <a:cubicBezTo>
                  <a:pt x="998283" y="1227468"/>
                  <a:pt x="791311" y="1246262"/>
                  <a:pt x="687400" y="1231106"/>
                </a:cubicBezTo>
                <a:cubicBezTo>
                  <a:pt x="583489" y="1215950"/>
                  <a:pt x="273332" y="1206874"/>
                  <a:pt x="0" y="1231106"/>
                </a:cubicBezTo>
                <a:cubicBezTo>
                  <a:pt x="17506" y="953467"/>
                  <a:pt x="-9634" y="922578"/>
                  <a:pt x="0" y="627864"/>
                </a:cubicBezTo>
                <a:cubicBezTo>
                  <a:pt x="9634" y="333150"/>
                  <a:pt x="-17435" y="218554"/>
                  <a:pt x="0" y="0"/>
                </a:cubicBezTo>
                <a:close/>
              </a:path>
            </a:pathLst>
          </a:custGeom>
          <a:noFill/>
          <a:ln w="19050">
            <a:solidFill>
              <a:srgbClr val="575755"/>
            </a:solidFill>
            <a:extLst>
              <a:ext uri="{C807C97D-BFC1-408E-A445-0C87EB9F89A2}">
                <ask:lineSketchStyleProps xmlns:ask="http://schemas.microsoft.com/office/drawing/2018/sketchyshapes" sd="3063595076">
                  <a:prstGeom prst="rect">
                    <a:avLst/>
                  </a:prstGeom>
                  <ask:type>
                    <ask:lineSketchFreehand/>
                  </ask:type>
                </ask:lineSketchStyleProps>
              </a:ext>
            </a:extLst>
          </a:ln>
        </p:spPr>
        <p:txBody>
          <a:bodyPr wrap="square" rtlCol="0">
            <a:spAutoFit/>
          </a:bodyPr>
          <a:lstStyle/>
          <a:p>
            <a:r>
              <a:rPr lang="nl-NL" sz="2800" dirty="0">
                <a:solidFill>
                  <a:srgbClr val="575755"/>
                </a:solidFill>
              </a:rPr>
              <a:t>Niveau (3a t/m 6a) dat uw kind behaald heeft </a:t>
            </a:r>
            <a:endParaRPr lang="nl-NL" sz="2800" dirty="0">
              <a:solidFill>
                <a:srgbClr val="575755"/>
              </a:solidFill>
              <a:cs typeface="Calibri"/>
            </a:endParaRPr>
          </a:p>
          <a:p>
            <a:endParaRPr lang="nl-NL" dirty="0"/>
          </a:p>
        </p:txBody>
      </p:sp>
      <p:sp>
        <p:nvSpPr>
          <p:cNvPr id="3" name="Tekstvak 2">
            <a:extLst>
              <a:ext uri="{FF2B5EF4-FFF2-40B4-BE49-F238E27FC236}">
                <a16:creationId xmlns:a16="http://schemas.microsoft.com/office/drawing/2014/main" id="{E9CDF50C-4765-458E-FE0A-E1CC3B7E6941}"/>
              </a:ext>
            </a:extLst>
          </p:cNvPr>
          <p:cNvSpPr txBox="1"/>
          <p:nvPr/>
        </p:nvSpPr>
        <p:spPr>
          <a:xfrm>
            <a:off x="5963367" y="3819472"/>
            <a:ext cx="5728335" cy="523220"/>
          </a:xfrm>
          <a:custGeom>
            <a:avLst/>
            <a:gdLst>
              <a:gd name="connsiteX0" fmla="*/ 0 w 5728335"/>
              <a:gd name="connsiteY0" fmla="*/ 0 h 523220"/>
              <a:gd name="connsiteX1" fmla="*/ 693765 w 5728335"/>
              <a:gd name="connsiteY1" fmla="*/ 0 h 523220"/>
              <a:gd name="connsiteX2" fmla="*/ 1272963 w 5728335"/>
              <a:gd name="connsiteY2" fmla="*/ 0 h 523220"/>
              <a:gd name="connsiteX3" fmla="*/ 1909445 w 5728335"/>
              <a:gd name="connsiteY3" fmla="*/ 0 h 523220"/>
              <a:gd name="connsiteX4" fmla="*/ 2374077 w 5728335"/>
              <a:gd name="connsiteY4" fmla="*/ 0 h 523220"/>
              <a:gd name="connsiteX5" fmla="*/ 3010558 w 5728335"/>
              <a:gd name="connsiteY5" fmla="*/ 0 h 523220"/>
              <a:gd name="connsiteX6" fmla="*/ 3647040 w 5728335"/>
              <a:gd name="connsiteY6" fmla="*/ 0 h 523220"/>
              <a:gd name="connsiteX7" fmla="*/ 4398088 w 5728335"/>
              <a:gd name="connsiteY7" fmla="*/ 0 h 523220"/>
              <a:gd name="connsiteX8" fmla="*/ 5149137 w 5728335"/>
              <a:gd name="connsiteY8" fmla="*/ 0 h 523220"/>
              <a:gd name="connsiteX9" fmla="*/ 5728335 w 5728335"/>
              <a:gd name="connsiteY9" fmla="*/ 0 h 523220"/>
              <a:gd name="connsiteX10" fmla="*/ 5728335 w 5728335"/>
              <a:gd name="connsiteY10" fmla="*/ 523220 h 523220"/>
              <a:gd name="connsiteX11" fmla="*/ 5263703 w 5728335"/>
              <a:gd name="connsiteY11" fmla="*/ 523220 h 523220"/>
              <a:gd name="connsiteX12" fmla="*/ 4627222 w 5728335"/>
              <a:gd name="connsiteY12" fmla="*/ 523220 h 523220"/>
              <a:gd name="connsiteX13" fmla="*/ 4048023 w 5728335"/>
              <a:gd name="connsiteY13" fmla="*/ 523220 h 523220"/>
              <a:gd name="connsiteX14" fmla="*/ 3468825 w 5728335"/>
              <a:gd name="connsiteY14" fmla="*/ 523220 h 523220"/>
              <a:gd name="connsiteX15" fmla="*/ 2832343 w 5728335"/>
              <a:gd name="connsiteY15" fmla="*/ 523220 h 523220"/>
              <a:gd name="connsiteX16" fmla="*/ 2195862 w 5728335"/>
              <a:gd name="connsiteY16" fmla="*/ 523220 h 523220"/>
              <a:gd name="connsiteX17" fmla="*/ 1616663 w 5728335"/>
              <a:gd name="connsiteY17" fmla="*/ 523220 h 523220"/>
              <a:gd name="connsiteX18" fmla="*/ 980182 w 5728335"/>
              <a:gd name="connsiteY18" fmla="*/ 523220 h 523220"/>
              <a:gd name="connsiteX19" fmla="*/ 0 w 5728335"/>
              <a:gd name="connsiteY19" fmla="*/ 523220 h 523220"/>
              <a:gd name="connsiteX20" fmla="*/ 0 w 5728335"/>
              <a:gd name="connsiteY20"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28335" h="523220" extrusionOk="0">
                <a:moveTo>
                  <a:pt x="0" y="0"/>
                </a:moveTo>
                <a:cubicBezTo>
                  <a:pt x="315903" y="5368"/>
                  <a:pt x="436851" y="-17595"/>
                  <a:pt x="693765" y="0"/>
                </a:cubicBezTo>
                <a:cubicBezTo>
                  <a:pt x="950679" y="17595"/>
                  <a:pt x="1048207" y="11847"/>
                  <a:pt x="1272963" y="0"/>
                </a:cubicBezTo>
                <a:cubicBezTo>
                  <a:pt x="1497719" y="-11847"/>
                  <a:pt x="1710953" y="-423"/>
                  <a:pt x="1909445" y="0"/>
                </a:cubicBezTo>
                <a:cubicBezTo>
                  <a:pt x="2107937" y="423"/>
                  <a:pt x="2247391" y="20618"/>
                  <a:pt x="2374077" y="0"/>
                </a:cubicBezTo>
                <a:cubicBezTo>
                  <a:pt x="2500763" y="-20618"/>
                  <a:pt x="2726948" y="-28172"/>
                  <a:pt x="3010558" y="0"/>
                </a:cubicBezTo>
                <a:cubicBezTo>
                  <a:pt x="3294168" y="28172"/>
                  <a:pt x="3344160" y="18589"/>
                  <a:pt x="3647040" y="0"/>
                </a:cubicBezTo>
                <a:cubicBezTo>
                  <a:pt x="3949920" y="-18589"/>
                  <a:pt x="4194814" y="-8762"/>
                  <a:pt x="4398088" y="0"/>
                </a:cubicBezTo>
                <a:cubicBezTo>
                  <a:pt x="4601362" y="8762"/>
                  <a:pt x="4911423" y="19127"/>
                  <a:pt x="5149137" y="0"/>
                </a:cubicBezTo>
                <a:cubicBezTo>
                  <a:pt x="5386851" y="-19127"/>
                  <a:pt x="5600560" y="-20224"/>
                  <a:pt x="5728335" y="0"/>
                </a:cubicBezTo>
                <a:cubicBezTo>
                  <a:pt x="5723843" y="107506"/>
                  <a:pt x="5737670" y="270942"/>
                  <a:pt x="5728335" y="523220"/>
                </a:cubicBezTo>
                <a:cubicBezTo>
                  <a:pt x="5569023" y="523005"/>
                  <a:pt x="5360844" y="513591"/>
                  <a:pt x="5263703" y="523220"/>
                </a:cubicBezTo>
                <a:cubicBezTo>
                  <a:pt x="5166562" y="532849"/>
                  <a:pt x="4857697" y="507526"/>
                  <a:pt x="4627222" y="523220"/>
                </a:cubicBezTo>
                <a:cubicBezTo>
                  <a:pt x="4396747" y="538914"/>
                  <a:pt x="4305344" y="518079"/>
                  <a:pt x="4048023" y="523220"/>
                </a:cubicBezTo>
                <a:cubicBezTo>
                  <a:pt x="3790702" y="528361"/>
                  <a:pt x="3739922" y="503664"/>
                  <a:pt x="3468825" y="523220"/>
                </a:cubicBezTo>
                <a:cubicBezTo>
                  <a:pt x="3197728" y="542776"/>
                  <a:pt x="2970625" y="527801"/>
                  <a:pt x="2832343" y="523220"/>
                </a:cubicBezTo>
                <a:cubicBezTo>
                  <a:pt x="2694061" y="518639"/>
                  <a:pt x="2333665" y="534359"/>
                  <a:pt x="2195862" y="523220"/>
                </a:cubicBezTo>
                <a:cubicBezTo>
                  <a:pt x="2058059" y="512081"/>
                  <a:pt x="1733591" y="551216"/>
                  <a:pt x="1616663" y="523220"/>
                </a:cubicBezTo>
                <a:cubicBezTo>
                  <a:pt x="1499735" y="495224"/>
                  <a:pt x="1269449" y="502500"/>
                  <a:pt x="980182" y="523220"/>
                </a:cubicBezTo>
                <a:cubicBezTo>
                  <a:pt x="690915" y="543940"/>
                  <a:pt x="392694" y="553643"/>
                  <a:pt x="0" y="523220"/>
                </a:cubicBezTo>
                <a:cubicBezTo>
                  <a:pt x="1017" y="289694"/>
                  <a:pt x="14257" y="110045"/>
                  <a:pt x="0" y="0"/>
                </a:cubicBezTo>
                <a:close/>
              </a:path>
            </a:pathLst>
          </a:custGeom>
          <a:noFill/>
          <a:ln w="19050">
            <a:solidFill>
              <a:srgbClr val="575755"/>
            </a:solidFill>
            <a:extLst>
              <a:ext uri="{C807C97D-BFC1-408E-A445-0C87EB9F89A2}">
                <ask:lineSketchStyleProps xmlns:ask="http://schemas.microsoft.com/office/drawing/2018/sketchyshapes" sd="3063595076">
                  <a:prstGeom prst="rect">
                    <a:avLst/>
                  </a:prstGeom>
                  <ask:type>
                    <ask:lineSketchFreehand/>
                  </ask:type>
                </ask:lineSketchStyleProps>
              </a:ext>
            </a:extLst>
          </a:ln>
        </p:spPr>
        <p:txBody>
          <a:bodyPr wrap="square" rtlCol="0">
            <a:spAutoFit/>
          </a:bodyPr>
          <a:lstStyle/>
          <a:p>
            <a:r>
              <a:rPr lang="nl-NL" sz="2800" dirty="0">
                <a:solidFill>
                  <a:srgbClr val="575755"/>
                </a:solidFill>
              </a:rPr>
              <a:t>Ontwikkelscore </a:t>
            </a:r>
            <a:endParaRPr lang="nl-NL" dirty="0"/>
          </a:p>
        </p:txBody>
      </p:sp>
      <p:pic>
        <p:nvPicPr>
          <p:cNvPr id="4" name="Picture 7" descr="Icon&#10;&#10;Description automatically generated">
            <a:extLst>
              <a:ext uri="{FF2B5EF4-FFF2-40B4-BE49-F238E27FC236}">
                <a16:creationId xmlns:a16="http://schemas.microsoft.com/office/drawing/2014/main" id="{440058F2-6EDF-4732-79C9-967B58275AA2}"/>
              </a:ext>
            </a:extLst>
          </p:cNvPr>
          <p:cNvPicPr>
            <a:picLocks noChangeAspect="1"/>
          </p:cNvPicPr>
          <p:nvPr/>
        </p:nvPicPr>
        <p:blipFill>
          <a:blip r:embed="rId4"/>
          <a:stretch>
            <a:fillRect/>
          </a:stretch>
        </p:blipFill>
        <p:spPr>
          <a:xfrm rot="14935110">
            <a:off x="4783208" y="2996565"/>
            <a:ext cx="894236" cy="1109775"/>
          </a:xfrm>
          <a:prstGeom prst="rect">
            <a:avLst/>
          </a:prstGeom>
        </p:spPr>
      </p:pic>
    </p:spTree>
    <p:extLst>
      <p:ext uri="{BB962C8B-B14F-4D97-AF65-F5344CB8AC3E}">
        <p14:creationId xmlns:p14="http://schemas.microsoft.com/office/powerpoint/2010/main" val="7018348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el 1">
            <a:extLst>
              <a:ext uri="{FF2B5EF4-FFF2-40B4-BE49-F238E27FC236}">
                <a16:creationId xmlns:a16="http://schemas.microsoft.com/office/drawing/2014/main" id="{5819832B-AB80-4C8A-9EFC-D5ADC75F62E4}"/>
              </a:ext>
            </a:extLst>
          </p:cNvPr>
          <p:cNvSpPr txBox="1">
            <a:spLocks/>
          </p:cNvSpPr>
          <p:nvPr/>
        </p:nvSpPr>
        <p:spPr>
          <a:xfrm>
            <a:off x="7062787" y="362732"/>
            <a:ext cx="3486150" cy="67833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800" b="1">
                <a:solidFill>
                  <a:srgbClr val="ABCC3A"/>
                </a:solidFill>
                <a:latin typeface="+mn-lt"/>
              </a:rPr>
              <a:t>Groep 3 t/m 5</a:t>
            </a:r>
          </a:p>
        </p:txBody>
      </p:sp>
      <p:pic>
        <p:nvPicPr>
          <p:cNvPr id="6" name="Afbeelding 5">
            <a:extLst>
              <a:ext uri="{FF2B5EF4-FFF2-40B4-BE49-F238E27FC236}">
                <a16:creationId xmlns:a16="http://schemas.microsoft.com/office/drawing/2014/main" id="{4998157F-71AD-2059-8B8F-8B341031E1C4}"/>
              </a:ext>
            </a:extLst>
          </p:cNvPr>
          <p:cNvPicPr>
            <a:picLocks noChangeAspect="1"/>
          </p:cNvPicPr>
          <p:nvPr/>
        </p:nvPicPr>
        <p:blipFill>
          <a:blip r:embed="rId3"/>
          <a:stretch>
            <a:fillRect/>
          </a:stretch>
        </p:blipFill>
        <p:spPr>
          <a:xfrm>
            <a:off x="174255" y="0"/>
            <a:ext cx="5157290" cy="6858000"/>
          </a:xfrm>
          <a:prstGeom prst="rect">
            <a:avLst/>
          </a:prstGeom>
        </p:spPr>
      </p:pic>
      <p:pic>
        <p:nvPicPr>
          <p:cNvPr id="2" name="Picture 7" descr="Icon&#10;&#10;Description automatically generated">
            <a:extLst>
              <a:ext uri="{FF2B5EF4-FFF2-40B4-BE49-F238E27FC236}">
                <a16:creationId xmlns:a16="http://schemas.microsoft.com/office/drawing/2014/main" id="{5DEE729F-3A3D-C229-E673-F0B4B9A92CDE}"/>
              </a:ext>
            </a:extLst>
          </p:cNvPr>
          <p:cNvPicPr>
            <a:picLocks noChangeAspect="1"/>
          </p:cNvPicPr>
          <p:nvPr/>
        </p:nvPicPr>
        <p:blipFill>
          <a:blip r:embed="rId4"/>
          <a:stretch>
            <a:fillRect/>
          </a:stretch>
        </p:blipFill>
        <p:spPr>
          <a:xfrm rot="12968868">
            <a:off x="4724274" y="4872313"/>
            <a:ext cx="1094821" cy="1296156"/>
          </a:xfrm>
          <a:prstGeom prst="rect">
            <a:avLst/>
          </a:prstGeom>
        </p:spPr>
      </p:pic>
      <p:sp>
        <p:nvSpPr>
          <p:cNvPr id="3" name="Tekstvak 2">
            <a:extLst>
              <a:ext uri="{FF2B5EF4-FFF2-40B4-BE49-F238E27FC236}">
                <a16:creationId xmlns:a16="http://schemas.microsoft.com/office/drawing/2014/main" id="{DF21ECF4-E6E1-FC39-BB44-B220BEA89A48}"/>
              </a:ext>
            </a:extLst>
          </p:cNvPr>
          <p:cNvSpPr txBox="1"/>
          <p:nvPr/>
        </p:nvSpPr>
        <p:spPr>
          <a:xfrm>
            <a:off x="6096000" y="4743508"/>
            <a:ext cx="5728335" cy="800219"/>
          </a:xfrm>
          <a:custGeom>
            <a:avLst/>
            <a:gdLst>
              <a:gd name="connsiteX0" fmla="*/ 0 w 5728335"/>
              <a:gd name="connsiteY0" fmla="*/ 0 h 800219"/>
              <a:gd name="connsiteX1" fmla="*/ 693765 w 5728335"/>
              <a:gd name="connsiteY1" fmla="*/ 0 h 800219"/>
              <a:gd name="connsiteX2" fmla="*/ 1272963 w 5728335"/>
              <a:gd name="connsiteY2" fmla="*/ 0 h 800219"/>
              <a:gd name="connsiteX3" fmla="*/ 1909445 w 5728335"/>
              <a:gd name="connsiteY3" fmla="*/ 0 h 800219"/>
              <a:gd name="connsiteX4" fmla="*/ 2374077 w 5728335"/>
              <a:gd name="connsiteY4" fmla="*/ 0 h 800219"/>
              <a:gd name="connsiteX5" fmla="*/ 3010558 w 5728335"/>
              <a:gd name="connsiteY5" fmla="*/ 0 h 800219"/>
              <a:gd name="connsiteX6" fmla="*/ 3647040 w 5728335"/>
              <a:gd name="connsiteY6" fmla="*/ 0 h 800219"/>
              <a:gd name="connsiteX7" fmla="*/ 4398088 w 5728335"/>
              <a:gd name="connsiteY7" fmla="*/ 0 h 800219"/>
              <a:gd name="connsiteX8" fmla="*/ 5149137 w 5728335"/>
              <a:gd name="connsiteY8" fmla="*/ 0 h 800219"/>
              <a:gd name="connsiteX9" fmla="*/ 5728335 w 5728335"/>
              <a:gd name="connsiteY9" fmla="*/ 0 h 800219"/>
              <a:gd name="connsiteX10" fmla="*/ 5728335 w 5728335"/>
              <a:gd name="connsiteY10" fmla="*/ 376103 h 800219"/>
              <a:gd name="connsiteX11" fmla="*/ 5728335 w 5728335"/>
              <a:gd name="connsiteY11" fmla="*/ 800219 h 800219"/>
              <a:gd name="connsiteX12" fmla="*/ 5263703 w 5728335"/>
              <a:gd name="connsiteY12" fmla="*/ 800219 h 800219"/>
              <a:gd name="connsiteX13" fmla="*/ 4684505 w 5728335"/>
              <a:gd name="connsiteY13" fmla="*/ 800219 h 800219"/>
              <a:gd name="connsiteX14" fmla="*/ 4105307 w 5728335"/>
              <a:gd name="connsiteY14" fmla="*/ 800219 h 800219"/>
              <a:gd name="connsiteX15" fmla="*/ 3468825 w 5728335"/>
              <a:gd name="connsiteY15" fmla="*/ 800219 h 800219"/>
              <a:gd name="connsiteX16" fmla="*/ 2832343 w 5728335"/>
              <a:gd name="connsiteY16" fmla="*/ 800219 h 800219"/>
              <a:gd name="connsiteX17" fmla="*/ 2253145 w 5728335"/>
              <a:gd name="connsiteY17" fmla="*/ 800219 h 800219"/>
              <a:gd name="connsiteX18" fmla="*/ 1616663 w 5728335"/>
              <a:gd name="connsiteY18" fmla="*/ 800219 h 800219"/>
              <a:gd name="connsiteX19" fmla="*/ 1152032 w 5728335"/>
              <a:gd name="connsiteY19" fmla="*/ 800219 h 800219"/>
              <a:gd name="connsiteX20" fmla="*/ 687400 w 5728335"/>
              <a:gd name="connsiteY20" fmla="*/ 800219 h 800219"/>
              <a:gd name="connsiteX21" fmla="*/ 0 w 5728335"/>
              <a:gd name="connsiteY21" fmla="*/ 800219 h 800219"/>
              <a:gd name="connsiteX22" fmla="*/ 0 w 5728335"/>
              <a:gd name="connsiteY22" fmla="*/ 408112 h 800219"/>
              <a:gd name="connsiteX23" fmla="*/ 0 w 5728335"/>
              <a:gd name="connsiteY23" fmla="*/ 0 h 80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28335" h="800219" extrusionOk="0">
                <a:moveTo>
                  <a:pt x="0" y="0"/>
                </a:moveTo>
                <a:cubicBezTo>
                  <a:pt x="315903" y="5368"/>
                  <a:pt x="436851" y="-17595"/>
                  <a:pt x="693765" y="0"/>
                </a:cubicBezTo>
                <a:cubicBezTo>
                  <a:pt x="950679" y="17595"/>
                  <a:pt x="1048207" y="11847"/>
                  <a:pt x="1272963" y="0"/>
                </a:cubicBezTo>
                <a:cubicBezTo>
                  <a:pt x="1497719" y="-11847"/>
                  <a:pt x="1710953" y="-423"/>
                  <a:pt x="1909445" y="0"/>
                </a:cubicBezTo>
                <a:cubicBezTo>
                  <a:pt x="2107937" y="423"/>
                  <a:pt x="2247391" y="20618"/>
                  <a:pt x="2374077" y="0"/>
                </a:cubicBezTo>
                <a:cubicBezTo>
                  <a:pt x="2500763" y="-20618"/>
                  <a:pt x="2726948" y="-28172"/>
                  <a:pt x="3010558" y="0"/>
                </a:cubicBezTo>
                <a:cubicBezTo>
                  <a:pt x="3294168" y="28172"/>
                  <a:pt x="3344160" y="18589"/>
                  <a:pt x="3647040" y="0"/>
                </a:cubicBezTo>
                <a:cubicBezTo>
                  <a:pt x="3949920" y="-18589"/>
                  <a:pt x="4194814" y="-8762"/>
                  <a:pt x="4398088" y="0"/>
                </a:cubicBezTo>
                <a:cubicBezTo>
                  <a:pt x="4601362" y="8762"/>
                  <a:pt x="4911423" y="19127"/>
                  <a:pt x="5149137" y="0"/>
                </a:cubicBezTo>
                <a:cubicBezTo>
                  <a:pt x="5386851" y="-19127"/>
                  <a:pt x="5600560" y="-20224"/>
                  <a:pt x="5728335" y="0"/>
                </a:cubicBezTo>
                <a:cubicBezTo>
                  <a:pt x="5718824" y="174552"/>
                  <a:pt x="5730157" y="259890"/>
                  <a:pt x="5728335" y="376103"/>
                </a:cubicBezTo>
                <a:cubicBezTo>
                  <a:pt x="5726513" y="492316"/>
                  <a:pt x="5732811" y="714487"/>
                  <a:pt x="5728335" y="800219"/>
                </a:cubicBezTo>
                <a:cubicBezTo>
                  <a:pt x="5539541" y="780610"/>
                  <a:pt x="5490056" y="783626"/>
                  <a:pt x="5263703" y="800219"/>
                </a:cubicBezTo>
                <a:cubicBezTo>
                  <a:pt x="5037350" y="816812"/>
                  <a:pt x="4939758" y="790790"/>
                  <a:pt x="4684505" y="800219"/>
                </a:cubicBezTo>
                <a:cubicBezTo>
                  <a:pt x="4429252" y="809648"/>
                  <a:pt x="4376404" y="780663"/>
                  <a:pt x="4105307" y="800219"/>
                </a:cubicBezTo>
                <a:cubicBezTo>
                  <a:pt x="3834210" y="819775"/>
                  <a:pt x="3607107" y="804800"/>
                  <a:pt x="3468825" y="800219"/>
                </a:cubicBezTo>
                <a:cubicBezTo>
                  <a:pt x="3330543" y="795638"/>
                  <a:pt x="2974874" y="816058"/>
                  <a:pt x="2832343" y="800219"/>
                </a:cubicBezTo>
                <a:cubicBezTo>
                  <a:pt x="2689812" y="784380"/>
                  <a:pt x="2540664" y="824617"/>
                  <a:pt x="2253145" y="800219"/>
                </a:cubicBezTo>
                <a:cubicBezTo>
                  <a:pt x="1965626" y="775821"/>
                  <a:pt x="1907938" y="785544"/>
                  <a:pt x="1616663" y="800219"/>
                </a:cubicBezTo>
                <a:cubicBezTo>
                  <a:pt x="1325388" y="814894"/>
                  <a:pt x="1305781" y="803857"/>
                  <a:pt x="1152032" y="800219"/>
                </a:cubicBezTo>
                <a:cubicBezTo>
                  <a:pt x="998283" y="796581"/>
                  <a:pt x="791311" y="815375"/>
                  <a:pt x="687400" y="800219"/>
                </a:cubicBezTo>
                <a:cubicBezTo>
                  <a:pt x="583489" y="785063"/>
                  <a:pt x="273332" y="775987"/>
                  <a:pt x="0" y="800219"/>
                </a:cubicBezTo>
                <a:cubicBezTo>
                  <a:pt x="-2764" y="636462"/>
                  <a:pt x="-13914" y="496733"/>
                  <a:pt x="0" y="408112"/>
                </a:cubicBezTo>
                <a:cubicBezTo>
                  <a:pt x="13914" y="319491"/>
                  <a:pt x="18256" y="194163"/>
                  <a:pt x="0" y="0"/>
                </a:cubicBezTo>
                <a:close/>
              </a:path>
            </a:pathLst>
          </a:custGeom>
          <a:noFill/>
          <a:ln w="19050">
            <a:solidFill>
              <a:srgbClr val="575755"/>
            </a:solidFill>
            <a:extLst>
              <a:ext uri="{C807C97D-BFC1-408E-A445-0C87EB9F89A2}">
                <ask:lineSketchStyleProps xmlns:ask="http://schemas.microsoft.com/office/drawing/2018/sketchyshapes" sd="3063595076">
                  <a:prstGeom prst="rect">
                    <a:avLst/>
                  </a:prstGeom>
                  <ask:type>
                    <ask:lineSketchFreehand/>
                  </ask:type>
                </ask:lineSketchStyleProps>
              </a:ext>
            </a:extLst>
          </a:ln>
        </p:spPr>
        <p:txBody>
          <a:bodyPr wrap="square" rtlCol="0">
            <a:spAutoFit/>
          </a:bodyPr>
          <a:lstStyle/>
          <a:p>
            <a:r>
              <a:rPr lang="nl-NL" sz="2800">
                <a:solidFill>
                  <a:srgbClr val="575755"/>
                </a:solidFill>
              </a:rPr>
              <a:t>Leergroei </a:t>
            </a:r>
            <a:endParaRPr lang="nl-NL" sz="2800">
              <a:solidFill>
                <a:srgbClr val="575755"/>
              </a:solidFill>
              <a:cs typeface="Calibri"/>
            </a:endParaRPr>
          </a:p>
          <a:p>
            <a:endParaRPr lang="nl-NL" dirty="0"/>
          </a:p>
        </p:txBody>
      </p:sp>
    </p:spTree>
    <p:extLst>
      <p:ext uri="{BB962C8B-B14F-4D97-AF65-F5344CB8AC3E}">
        <p14:creationId xmlns:p14="http://schemas.microsoft.com/office/powerpoint/2010/main" val="25384184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1DF109C0-FDE9-6E27-FAC0-3C319D855D6D}"/>
              </a:ext>
            </a:extLst>
          </p:cNvPr>
          <p:cNvPicPr>
            <a:picLocks noChangeAspect="1"/>
          </p:cNvPicPr>
          <p:nvPr/>
        </p:nvPicPr>
        <p:blipFill>
          <a:blip r:embed="rId4"/>
          <a:stretch>
            <a:fillRect/>
          </a:stretch>
        </p:blipFill>
        <p:spPr>
          <a:xfrm>
            <a:off x="157034" y="0"/>
            <a:ext cx="5138928" cy="6858000"/>
          </a:xfrm>
          <a:prstGeom prst="rect">
            <a:avLst/>
          </a:prstGeom>
        </p:spPr>
      </p:pic>
      <p:pic>
        <p:nvPicPr>
          <p:cNvPr id="8" name="Picture 7" descr="Icon&#10;&#10;Description automatically generated">
            <a:extLst>
              <a:ext uri="{FF2B5EF4-FFF2-40B4-BE49-F238E27FC236}">
                <a16:creationId xmlns:a16="http://schemas.microsoft.com/office/drawing/2014/main" id="{0E6C63FE-25B1-605F-4CF1-80AB0F580CAA}"/>
              </a:ext>
            </a:extLst>
          </p:cNvPr>
          <p:cNvPicPr>
            <a:picLocks noChangeAspect="1"/>
          </p:cNvPicPr>
          <p:nvPr/>
        </p:nvPicPr>
        <p:blipFill>
          <a:blip r:embed="rId5"/>
          <a:stretch>
            <a:fillRect/>
          </a:stretch>
        </p:blipFill>
        <p:spPr>
          <a:xfrm rot="15173559">
            <a:off x="4535748" y="1461836"/>
            <a:ext cx="1094821" cy="1296156"/>
          </a:xfrm>
          <a:prstGeom prst="rect">
            <a:avLst/>
          </a:prstGeom>
        </p:spPr>
      </p:pic>
      <p:sp>
        <p:nvSpPr>
          <p:cNvPr id="3" name="Tekstvak 2">
            <a:extLst>
              <a:ext uri="{FF2B5EF4-FFF2-40B4-BE49-F238E27FC236}">
                <a16:creationId xmlns:a16="http://schemas.microsoft.com/office/drawing/2014/main" id="{EC7FDE21-7CA6-4D86-92E2-C6600F87DE2A}"/>
              </a:ext>
            </a:extLst>
          </p:cNvPr>
          <p:cNvSpPr txBox="1"/>
          <p:nvPr/>
        </p:nvSpPr>
        <p:spPr>
          <a:xfrm>
            <a:off x="5863590" y="1135380"/>
            <a:ext cx="5728335" cy="1231106"/>
          </a:xfrm>
          <a:custGeom>
            <a:avLst/>
            <a:gdLst>
              <a:gd name="connsiteX0" fmla="*/ 0 w 5728335"/>
              <a:gd name="connsiteY0" fmla="*/ 0 h 1231106"/>
              <a:gd name="connsiteX1" fmla="*/ 693765 w 5728335"/>
              <a:gd name="connsiteY1" fmla="*/ 0 h 1231106"/>
              <a:gd name="connsiteX2" fmla="*/ 1272963 w 5728335"/>
              <a:gd name="connsiteY2" fmla="*/ 0 h 1231106"/>
              <a:gd name="connsiteX3" fmla="*/ 1909445 w 5728335"/>
              <a:gd name="connsiteY3" fmla="*/ 0 h 1231106"/>
              <a:gd name="connsiteX4" fmla="*/ 2374077 w 5728335"/>
              <a:gd name="connsiteY4" fmla="*/ 0 h 1231106"/>
              <a:gd name="connsiteX5" fmla="*/ 3010558 w 5728335"/>
              <a:gd name="connsiteY5" fmla="*/ 0 h 1231106"/>
              <a:gd name="connsiteX6" fmla="*/ 3647040 w 5728335"/>
              <a:gd name="connsiteY6" fmla="*/ 0 h 1231106"/>
              <a:gd name="connsiteX7" fmla="*/ 4398088 w 5728335"/>
              <a:gd name="connsiteY7" fmla="*/ 0 h 1231106"/>
              <a:gd name="connsiteX8" fmla="*/ 5149137 w 5728335"/>
              <a:gd name="connsiteY8" fmla="*/ 0 h 1231106"/>
              <a:gd name="connsiteX9" fmla="*/ 5728335 w 5728335"/>
              <a:gd name="connsiteY9" fmla="*/ 0 h 1231106"/>
              <a:gd name="connsiteX10" fmla="*/ 5728335 w 5728335"/>
              <a:gd name="connsiteY10" fmla="*/ 578620 h 1231106"/>
              <a:gd name="connsiteX11" fmla="*/ 5728335 w 5728335"/>
              <a:gd name="connsiteY11" fmla="*/ 1231106 h 1231106"/>
              <a:gd name="connsiteX12" fmla="*/ 5263703 w 5728335"/>
              <a:gd name="connsiteY12" fmla="*/ 1231106 h 1231106"/>
              <a:gd name="connsiteX13" fmla="*/ 4684505 w 5728335"/>
              <a:gd name="connsiteY13" fmla="*/ 1231106 h 1231106"/>
              <a:gd name="connsiteX14" fmla="*/ 4105307 w 5728335"/>
              <a:gd name="connsiteY14" fmla="*/ 1231106 h 1231106"/>
              <a:gd name="connsiteX15" fmla="*/ 3468825 w 5728335"/>
              <a:gd name="connsiteY15" fmla="*/ 1231106 h 1231106"/>
              <a:gd name="connsiteX16" fmla="*/ 2832343 w 5728335"/>
              <a:gd name="connsiteY16" fmla="*/ 1231106 h 1231106"/>
              <a:gd name="connsiteX17" fmla="*/ 2253145 w 5728335"/>
              <a:gd name="connsiteY17" fmla="*/ 1231106 h 1231106"/>
              <a:gd name="connsiteX18" fmla="*/ 1616663 w 5728335"/>
              <a:gd name="connsiteY18" fmla="*/ 1231106 h 1231106"/>
              <a:gd name="connsiteX19" fmla="*/ 1152032 w 5728335"/>
              <a:gd name="connsiteY19" fmla="*/ 1231106 h 1231106"/>
              <a:gd name="connsiteX20" fmla="*/ 687400 w 5728335"/>
              <a:gd name="connsiteY20" fmla="*/ 1231106 h 1231106"/>
              <a:gd name="connsiteX21" fmla="*/ 0 w 5728335"/>
              <a:gd name="connsiteY21" fmla="*/ 1231106 h 1231106"/>
              <a:gd name="connsiteX22" fmla="*/ 0 w 5728335"/>
              <a:gd name="connsiteY22" fmla="*/ 627864 h 1231106"/>
              <a:gd name="connsiteX23" fmla="*/ 0 w 5728335"/>
              <a:gd name="connsiteY23" fmla="*/ 0 h 123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28335" h="1231106" extrusionOk="0">
                <a:moveTo>
                  <a:pt x="0" y="0"/>
                </a:moveTo>
                <a:cubicBezTo>
                  <a:pt x="315903" y="5368"/>
                  <a:pt x="436851" y="-17595"/>
                  <a:pt x="693765" y="0"/>
                </a:cubicBezTo>
                <a:cubicBezTo>
                  <a:pt x="950679" y="17595"/>
                  <a:pt x="1048207" y="11847"/>
                  <a:pt x="1272963" y="0"/>
                </a:cubicBezTo>
                <a:cubicBezTo>
                  <a:pt x="1497719" y="-11847"/>
                  <a:pt x="1710953" y="-423"/>
                  <a:pt x="1909445" y="0"/>
                </a:cubicBezTo>
                <a:cubicBezTo>
                  <a:pt x="2107937" y="423"/>
                  <a:pt x="2247391" y="20618"/>
                  <a:pt x="2374077" y="0"/>
                </a:cubicBezTo>
                <a:cubicBezTo>
                  <a:pt x="2500763" y="-20618"/>
                  <a:pt x="2726948" y="-28172"/>
                  <a:pt x="3010558" y="0"/>
                </a:cubicBezTo>
                <a:cubicBezTo>
                  <a:pt x="3294168" y="28172"/>
                  <a:pt x="3344160" y="18589"/>
                  <a:pt x="3647040" y="0"/>
                </a:cubicBezTo>
                <a:cubicBezTo>
                  <a:pt x="3949920" y="-18589"/>
                  <a:pt x="4194814" y="-8762"/>
                  <a:pt x="4398088" y="0"/>
                </a:cubicBezTo>
                <a:cubicBezTo>
                  <a:pt x="4601362" y="8762"/>
                  <a:pt x="4911423" y="19127"/>
                  <a:pt x="5149137" y="0"/>
                </a:cubicBezTo>
                <a:cubicBezTo>
                  <a:pt x="5386851" y="-19127"/>
                  <a:pt x="5600560" y="-20224"/>
                  <a:pt x="5728335" y="0"/>
                </a:cubicBezTo>
                <a:cubicBezTo>
                  <a:pt x="5720271" y="165486"/>
                  <a:pt x="5705566" y="299128"/>
                  <a:pt x="5728335" y="578620"/>
                </a:cubicBezTo>
                <a:cubicBezTo>
                  <a:pt x="5751104" y="858112"/>
                  <a:pt x="5707667" y="1016162"/>
                  <a:pt x="5728335" y="1231106"/>
                </a:cubicBezTo>
                <a:cubicBezTo>
                  <a:pt x="5539541" y="1211497"/>
                  <a:pt x="5490056" y="1214513"/>
                  <a:pt x="5263703" y="1231106"/>
                </a:cubicBezTo>
                <a:cubicBezTo>
                  <a:pt x="5037350" y="1247699"/>
                  <a:pt x="4939758" y="1221677"/>
                  <a:pt x="4684505" y="1231106"/>
                </a:cubicBezTo>
                <a:cubicBezTo>
                  <a:pt x="4429252" y="1240535"/>
                  <a:pt x="4376404" y="1211550"/>
                  <a:pt x="4105307" y="1231106"/>
                </a:cubicBezTo>
                <a:cubicBezTo>
                  <a:pt x="3834210" y="1250662"/>
                  <a:pt x="3607107" y="1235687"/>
                  <a:pt x="3468825" y="1231106"/>
                </a:cubicBezTo>
                <a:cubicBezTo>
                  <a:pt x="3330543" y="1226525"/>
                  <a:pt x="2974874" y="1246945"/>
                  <a:pt x="2832343" y="1231106"/>
                </a:cubicBezTo>
                <a:cubicBezTo>
                  <a:pt x="2689812" y="1215267"/>
                  <a:pt x="2540664" y="1255504"/>
                  <a:pt x="2253145" y="1231106"/>
                </a:cubicBezTo>
                <a:cubicBezTo>
                  <a:pt x="1965626" y="1206708"/>
                  <a:pt x="1907938" y="1216431"/>
                  <a:pt x="1616663" y="1231106"/>
                </a:cubicBezTo>
                <a:cubicBezTo>
                  <a:pt x="1325388" y="1245781"/>
                  <a:pt x="1305781" y="1234744"/>
                  <a:pt x="1152032" y="1231106"/>
                </a:cubicBezTo>
                <a:cubicBezTo>
                  <a:pt x="998283" y="1227468"/>
                  <a:pt x="791311" y="1246262"/>
                  <a:pt x="687400" y="1231106"/>
                </a:cubicBezTo>
                <a:cubicBezTo>
                  <a:pt x="583489" y="1215950"/>
                  <a:pt x="273332" y="1206874"/>
                  <a:pt x="0" y="1231106"/>
                </a:cubicBezTo>
                <a:cubicBezTo>
                  <a:pt x="17506" y="953467"/>
                  <a:pt x="-9634" y="922578"/>
                  <a:pt x="0" y="627864"/>
                </a:cubicBezTo>
                <a:cubicBezTo>
                  <a:pt x="9634" y="333150"/>
                  <a:pt x="-17435" y="218554"/>
                  <a:pt x="0" y="0"/>
                </a:cubicBezTo>
                <a:close/>
              </a:path>
            </a:pathLst>
          </a:custGeom>
          <a:noFill/>
          <a:ln w="19050">
            <a:solidFill>
              <a:srgbClr val="575755"/>
            </a:solidFill>
            <a:extLst>
              <a:ext uri="{C807C97D-BFC1-408E-A445-0C87EB9F89A2}">
                <ask:lineSketchStyleProps xmlns:ask="http://schemas.microsoft.com/office/drawing/2018/sketchyshapes" sd="3063595076">
                  <a:prstGeom prst="rect">
                    <a:avLst/>
                  </a:prstGeom>
                  <ask:type>
                    <ask:lineSketchFreehand/>
                  </ask:type>
                </ask:lineSketchStyleProps>
              </a:ext>
            </a:extLst>
          </a:ln>
        </p:spPr>
        <p:txBody>
          <a:bodyPr wrap="square" rtlCol="0">
            <a:spAutoFit/>
          </a:bodyPr>
          <a:lstStyle/>
          <a:p>
            <a:r>
              <a:rPr lang="nl-NL" sz="2800" dirty="0">
                <a:solidFill>
                  <a:srgbClr val="575755"/>
                </a:solidFill>
              </a:rPr>
              <a:t>Niveau (&lt;1F t/m 3F) dat uw kind behaald heeft </a:t>
            </a:r>
            <a:endParaRPr lang="nl-NL" sz="2800" dirty="0">
              <a:solidFill>
                <a:srgbClr val="575755"/>
              </a:solidFill>
              <a:cs typeface="Calibri"/>
            </a:endParaRPr>
          </a:p>
          <a:p>
            <a:endParaRPr lang="nl-NL" dirty="0"/>
          </a:p>
        </p:txBody>
      </p:sp>
      <p:sp>
        <p:nvSpPr>
          <p:cNvPr id="6" name="Tekstvak 5">
            <a:extLst>
              <a:ext uri="{FF2B5EF4-FFF2-40B4-BE49-F238E27FC236}">
                <a16:creationId xmlns:a16="http://schemas.microsoft.com/office/drawing/2014/main" id="{479AAF0C-C6C9-4B3F-9AEF-627BFC135734}"/>
              </a:ext>
            </a:extLst>
          </p:cNvPr>
          <p:cNvSpPr txBox="1"/>
          <p:nvPr/>
        </p:nvSpPr>
        <p:spPr>
          <a:xfrm>
            <a:off x="5863590" y="2461736"/>
            <a:ext cx="5728335" cy="523220"/>
          </a:xfrm>
          <a:custGeom>
            <a:avLst/>
            <a:gdLst>
              <a:gd name="connsiteX0" fmla="*/ 0 w 5728335"/>
              <a:gd name="connsiteY0" fmla="*/ 0 h 523220"/>
              <a:gd name="connsiteX1" fmla="*/ 693765 w 5728335"/>
              <a:gd name="connsiteY1" fmla="*/ 0 h 523220"/>
              <a:gd name="connsiteX2" fmla="*/ 1272963 w 5728335"/>
              <a:gd name="connsiteY2" fmla="*/ 0 h 523220"/>
              <a:gd name="connsiteX3" fmla="*/ 1909445 w 5728335"/>
              <a:gd name="connsiteY3" fmla="*/ 0 h 523220"/>
              <a:gd name="connsiteX4" fmla="*/ 2374077 w 5728335"/>
              <a:gd name="connsiteY4" fmla="*/ 0 h 523220"/>
              <a:gd name="connsiteX5" fmla="*/ 3010558 w 5728335"/>
              <a:gd name="connsiteY5" fmla="*/ 0 h 523220"/>
              <a:gd name="connsiteX6" fmla="*/ 3647040 w 5728335"/>
              <a:gd name="connsiteY6" fmla="*/ 0 h 523220"/>
              <a:gd name="connsiteX7" fmla="*/ 4398088 w 5728335"/>
              <a:gd name="connsiteY7" fmla="*/ 0 h 523220"/>
              <a:gd name="connsiteX8" fmla="*/ 5149137 w 5728335"/>
              <a:gd name="connsiteY8" fmla="*/ 0 h 523220"/>
              <a:gd name="connsiteX9" fmla="*/ 5728335 w 5728335"/>
              <a:gd name="connsiteY9" fmla="*/ 0 h 523220"/>
              <a:gd name="connsiteX10" fmla="*/ 5728335 w 5728335"/>
              <a:gd name="connsiteY10" fmla="*/ 523220 h 523220"/>
              <a:gd name="connsiteX11" fmla="*/ 5263703 w 5728335"/>
              <a:gd name="connsiteY11" fmla="*/ 523220 h 523220"/>
              <a:gd name="connsiteX12" fmla="*/ 4627222 w 5728335"/>
              <a:gd name="connsiteY12" fmla="*/ 523220 h 523220"/>
              <a:gd name="connsiteX13" fmla="*/ 4048023 w 5728335"/>
              <a:gd name="connsiteY13" fmla="*/ 523220 h 523220"/>
              <a:gd name="connsiteX14" fmla="*/ 3468825 w 5728335"/>
              <a:gd name="connsiteY14" fmla="*/ 523220 h 523220"/>
              <a:gd name="connsiteX15" fmla="*/ 2832343 w 5728335"/>
              <a:gd name="connsiteY15" fmla="*/ 523220 h 523220"/>
              <a:gd name="connsiteX16" fmla="*/ 2195862 w 5728335"/>
              <a:gd name="connsiteY16" fmla="*/ 523220 h 523220"/>
              <a:gd name="connsiteX17" fmla="*/ 1616663 w 5728335"/>
              <a:gd name="connsiteY17" fmla="*/ 523220 h 523220"/>
              <a:gd name="connsiteX18" fmla="*/ 980182 w 5728335"/>
              <a:gd name="connsiteY18" fmla="*/ 523220 h 523220"/>
              <a:gd name="connsiteX19" fmla="*/ 0 w 5728335"/>
              <a:gd name="connsiteY19" fmla="*/ 523220 h 523220"/>
              <a:gd name="connsiteX20" fmla="*/ 0 w 5728335"/>
              <a:gd name="connsiteY20"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28335" h="523220" extrusionOk="0">
                <a:moveTo>
                  <a:pt x="0" y="0"/>
                </a:moveTo>
                <a:cubicBezTo>
                  <a:pt x="315903" y="5368"/>
                  <a:pt x="436851" y="-17595"/>
                  <a:pt x="693765" y="0"/>
                </a:cubicBezTo>
                <a:cubicBezTo>
                  <a:pt x="950679" y="17595"/>
                  <a:pt x="1048207" y="11847"/>
                  <a:pt x="1272963" y="0"/>
                </a:cubicBezTo>
                <a:cubicBezTo>
                  <a:pt x="1497719" y="-11847"/>
                  <a:pt x="1710953" y="-423"/>
                  <a:pt x="1909445" y="0"/>
                </a:cubicBezTo>
                <a:cubicBezTo>
                  <a:pt x="2107937" y="423"/>
                  <a:pt x="2247391" y="20618"/>
                  <a:pt x="2374077" y="0"/>
                </a:cubicBezTo>
                <a:cubicBezTo>
                  <a:pt x="2500763" y="-20618"/>
                  <a:pt x="2726948" y="-28172"/>
                  <a:pt x="3010558" y="0"/>
                </a:cubicBezTo>
                <a:cubicBezTo>
                  <a:pt x="3294168" y="28172"/>
                  <a:pt x="3344160" y="18589"/>
                  <a:pt x="3647040" y="0"/>
                </a:cubicBezTo>
                <a:cubicBezTo>
                  <a:pt x="3949920" y="-18589"/>
                  <a:pt x="4194814" y="-8762"/>
                  <a:pt x="4398088" y="0"/>
                </a:cubicBezTo>
                <a:cubicBezTo>
                  <a:pt x="4601362" y="8762"/>
                  <a:pt x="4911423" y="19127"/>
                  <a:pt x="5149137" y="0"/>
                </a:cubicBezTo>
                <a:cubicBezTo>
                  <a:pt x="5386851" y="-19127"/>
                  <a:pt x="5600560" y="-20224"/>
                  <a:pt x="5728335" y="0"/>
                </a:cubicBezTo>
                <a:cubicBezTo>
                  <a:pt x="5723843" y="107506"/>
                  <a:pt x="5737670" y="270942"/>
                  <a:pt x="5728335" y="523220"/>
                </a:cubicBezTo>
                <a:cubicBezTo>
                  <a:pt x="5569023" y="523005"/>
                  <a:pt x="5360844" y="513591"/>
                  <a:pt x="5263703" y="523220"/>
                </a:cubicBezTo>
                <a:cubicBezTo>
                  <a:pt x="5166562" y="532849"/>
                  <a:pt x="4857697" y="507526"/>
                  <a:pt x="4627222" y="523220"/>
                </a:cubicBezTo>
                <a:cubicBezTo>
                  <a:pt x="4396747" y="538914"/>
                  <a:pt x="4305344" y="518079"/>
                  <a:pt x="4048023" y="523220"/>
                </a:cubicBezTo>
                <a:cubicBezTo>
                  <a:pt x="3790702" y="528361"/>
                  <a:pt x="3739922" y="503664"/>
                  <a:pt x="3468825" y="523220"/>
                </a:cubicBezTo>
                <a:cubicBezTo>
                  <a:pt x="3197728" y="542776"/>
                  <a:pt x="2970625" y="527801"/>
                  <a:pt x="2832343" y="523220"/>
                </a:cubicBezTo>
                <a:cubicBezTo>
                  <a:pt x="2694061" y="518639"/>
                  <a:pt x="2333665" y="534359"/>
                  <a:pt x="2195862" y="523220"/>
                </a:cubicBezTo>
                <a:cubicBezTo>
                  <a:pt x="2058059" y="512081"/>
                  <a:pt x="1733591" y="551216"/>
                  <a:pt x="1616663" y="523220"/>
                </a:cubicBezTo>
                <a:cubicBezTo>
                  <a:pt x="1499735" y="495224"/>
                  <a:pt x="1269449" y="502500"/>
                  <a:pt x="980182" y="523220"/>
                </a:cubicBezTo>
                <a:cubicBezTo>
                  <a:pt x="690915" y="543940"/>
                  <a:pt x="392694" y="553643"/>
                  <a:pt x="0" y="523220"/>
                </a:cubicBezTo>
                <a:cubicBezTo>
                  <a:pt x="1017" y="289694"/>
                  <a:pt x="14257" y="110045"/>
                  <a:pt x="0" y="0"/>
                </a:cubicBezTo>
                <a:close/>
              </a:path>
            </a:pathLst>
          </a:custGeom>
          <a:noFill/>
          <a:ln w="19050">
            <a:solidFill>
              <a:srgbClr val="575755"/>
            </a:solidFill>
            <a:extLst>
              <a:ext uri="{C807C97D-BFC1-408E-A445-0C87EB9F89A2}">
                <ask:lineSketchStyleProps xmlns:ask="http://schemas.microsoft.com/office/drawing/2018/sketchyshapes" sd="3063595076">
                  <a:prstGeom prst="rect">
                    <a:avLst/>
                  </a:prstGeom>
                  <ask:type>
                    <ask:lineSketchFreehand/>
                  </ask:type>
                </ask:lineSketchStyleProps>
              </a:ext>
            </a:extLst>
          </a:ln>
        </p:spPr>
        <p:txBody>
          <a:bodyPr wrap="square" rtlCol="0">
            <a:spAutoFit/>
          </a:bodyPr>
          <a:lstStyle/>
          <a:p>
            <a:r>
              <a:rPr lang="nl-NL" sz="2800" dirty="0">
                <a:solidFill>
                  <a:srgbClr val="575755"/>
                </a:solidFill>
              </a:rPr>
              <a:t>Ontwikkelscore </a:t>
            </a:r>
            <a:endParaRPr lang="nl-NL" dirty="0"/>
          </a:p>
        </p:txBody>
      </p:sp>
      <p:sp>
        <p:nvSpPr>
          <p:cNvPr id="7" name="Titel 1">
            <a:extLst>
              <a:ext uri="{FF2B5EF4-FFF2-40B4-BE49-F238E27FC236}">
                <a16:creationId xmlns:a16="http://schemas.microsoft.com/office/drawing/2014/main" id="{8CEDC476-5F27-489F-A217-EABBAB6AE1CF}"/>
              </a:ext>
            </a:extLst>
          </p:cNvPr>
          <p:cNvSpPr txBox="1">
            <a:spLocks/>
          </p:cNvSpPr>
          <p:nvPr/>
        </p:nvSpPr>
        <p:spPr>
          <a:xfrm>
            <a:off x="7062787" y="362732"/>
            <a:ext cx="3486150" cy="67833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800" b="1">
                <a:solidFill>
                  <a:srgbClr val="ABCC3A"/>
                </a:solidFill>
                <a:latin typeface="+mn-lt"/>
              </a:rPr>
              <a:t>Groep 6 t/m 8</a:t>
            </a:r>
          </a:p>
        </p:txBody>
      </p:sp>
    </p:spTree>
    <p:extLst>
      <p:ext uri="{BB962C8B-B14F-4D97-AF65-F5344CB8AC3E}">
        <p14:creationId xmlns:p14="http://schemas.microsoft.com/office/powerpoint/2010/main" val="1347858498"/>
      </p:ext>
    </p:extLst>
  </p:cSld>
  <p:clrMapOvr>
    <a:masterClrMapping/>
  </p:clrMapOvr>
  <p:extLst>
    <p:ext uri="{6950BFC3-D8DA-4A85-94F7-54DA5524770B}">
      <p188:commentRel xmlns:p188="http://schemas.microsoft.com/office/powerpoint/2018/8/main" r:id="rId3"/>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BE191D4C-CF78-D529-9040-95B1CACB57E8}"/>
              </a:ext>
            </a:extLst>
          </p:cNvPr>
          <p:cNvPicPr>
            <a:picLocks noChangeAspect="1"/>
          </p:cNvPicPr>
          <p:nvPr/>
        </p:nvPicPr>
        <p:blipFill>
          <a:blip r:embed="rId3"/>
          <a:stretch>
            <a:fillRect/>
          </a:stretch>
        </p:blipFill>
        <p:spPr>
          <a:xfrm>
            <a:off x="157034" y="0"/>
            <a:ext cx="5138928" cy="6858000"/>
          </a:xfrm>
          <a:prstGeom prst="rect">
            <a:avLst/>
          </a:prstGeom>
        </p:spPr>
      </p:pic>
      <p:pic>
        <p:nvPicPr>
          <p:cNvPr id="8" name="Picture 7" descr="Icon&#10;&#10;Description automatically generated">
            <a:extLst>
              <a:ext uri="{FF2B5EF4-FFF2-40B4-BE49-F238E27FC236}">
                <a16:creationId xmlns:a16="http://schemas.microsoft.com/office/drawing/2014/main" id="{0E6C63FE-25B1-605F-4CF1-80AB0F580CAA}"/>
              </a:ext>
            </a:extLst>
          </p:cNvPr>
          <p:cNvPicPr>
            <a:picLocks noChangeAspect="1"/>
          </p:cNvPicPr>
          <p:nvPr/>
        </p:nvPicPr>
        <p:blipFill>
          <a:blip r:embed="rId4"/>
          <a:stretch>
            <a:fillRect/>
          </a:stretch>
        </p:blipFill>
        <p:spPr>
          <a:xfrm rot="14388650">
            <a:off x="4969856" y="2872524"/>
            <a:ext cx="894236" cy="1109775"/>
          </a:xfrm>
          <a:prstGeom prst="rect">
            <a:avLst/>
          </a:prstGeom>
        </p:spPr>
      </p:pic>
      <p:sp>
        <p:nvSpPr>
          <p:cNvPr id="6" name="Tekstvak 5">
            <a:extLst>
              <a:ext uri="{FF2B5EF4-FFF2-40B4-BE49-F238E27FC236}">
                <a16:creationId xmlns:a16="http://schemas.microsoft.com/office/drawing/2014/main" id="{AF6568A0-60A1-4E3C-B236-32622A6C4766}"/>
              </a:ext>
            </a:extLst>
          </p:cNvPr>
          <p:cNvSpPr txBox="1"/>
          <p:nvPr/>
        </p:nvSpPr>
        <p:spPr>
          <a:xfrm>
            <a:off x="6140489" y="2275046"/>
            <a:ext cx="5728335" cy="1231106"/>
          </a:xfrm>
          <a:custGeom>
            <a:avLst/>
            <a:gdLst>
              <a:gd name="connsiteX0" fmla="*/ 0 w 5728335"/>
              <a:gd name="connsiteY0" fmla="*/ 0 h 1231106"/>
              <a:gd name="connsiteX1" fmla="*/ 693765 w 5728335"/>
              <a:gd name="connsiteY1" fmla="*/ 0 h 1231106"/>
              <a:gd name="connsiteX2" fmla="*/ 1272963 w 5728335"/>
              <a:gd name="connsiteY2" fmla="*/ 0 h 1231106"/>
              <a:gd name="connsiteX3" fmla="*/ 1909445 w 5728335"/>
              <a:gd name="connsiteY3" fmla="*/ 0 h 1231106"/>
              <a:gd name="connsiteX4" fmla="*/ 2374077 w 5728335"/>
              <a:gd name="connsiteY4" fmla="*/ 0 h 1231106"/>
              <a:gd name="connsiteX5" fmla="*/ 3010558 w 5728335"/>
              <a:gd name="connsiteY5" fmla="*/ 0 h 1231106"/>
              <a:gd name="connsiteX6" fmla="*/ 3647040 w 5728335"/>
              <a:gd name="connsiteY6" fmla="*/ 0 h 1231106"/>
              <a:gd name="connsiteX7" fmla="*/ 4398088 w 5728335"/>
              <a:gd name="connsiteY7" fmla="*/ 0 h 1231106"/>
              <a:gd name="connsiteX8" fmla="*/ 5149137 w 5728335"/>
              <a:gd name="connsiteY8" fmla="*/ 0 h 1231106"/>
              <a:gd name="connsiteX9" fmla="*/ 5728335 w 5728335"/>
              <a:gd name="connsiteY9" fmla="*/ 0 h 1231106"/>
              <a:gd name="connsiteX10" fmla="*/ 5728335 w 5728335"/>
              <a:gd name="connsiteY10" fmla="*/ 578620 h 1231106"/>
              <a:gd name="connsiteX11" fmla="*/ 5728335 w 5728335"/>
              <a:gd name="connsiteY11" fmla="*/ 1231106 h 1231106"/>
              <a:gd name="connsiteX12" fmla="*/ 5263703 w 5728335"/>
              <a:gd name="connsiteY12" fmla="*/ 1231106 h 1231106"/>
              <a:gd name="connsiteX13" fmla="*/ 4684505 w 5728335"/>
              <a:gd name="connsiteY13" fmla="*/ 1231106 h 1231106"/>
              <a:gd name="connsiteX14" fmla="*/ 4105307 w 5728335"/>
              <a:gd name="connsiteY14" fmla="*/ 1231106 h 1231106"/>
              <a:gd name="connsiteX15" fmla="*/ 3468825 w 5728335"/>
              <a:gd name="connsiteY15" fmla="*/ 1231106 h 1231106"/>
              <a:gd name="connsiteX16" fmla="*/ 2832343 w 5728335"/>
              <a:gd name="connsiteY16" fmla="*/ 1231106 h 1231106"/>
              <a:gd name="connsiteX17" fmla="*/ 2253145 w 5728335"/>
              <a:gd name="connsiteY17" fmla="*/ 1231106 h 1231106"/>
              <a:gd name="connsiteX18" fmla="*/ 1616663 w 5728335"/>
              <a:gd name="connsiteY18" fmla="*/ 1231106 h 1231106"/>
              <a:gd name="connsiteX19" fmla="*/ 1152032 w 5728335"/>
              <a:gd name="connsiteY19" fmla="*/ 1231106 h 1231106"/>
              <a:gd name="connsiteX20" fmla="*/ 687400 w 5728335"/>
              <a:gd name="connsiteY20" fmla="*/ 1231106 h 1231106"/>
              <a:gd name="connsiteX21" fmla="*/ 0 w 5728335"/>
              <a:gd name="connsiteY21" fmla="*/ 1231106 h 1231106"/>
              <a:gd name="connsiteX22" fmla="*/ 0 w 5728335"/>
              <a:gd name="connsiteY22" fmla="*/ 627864 h 1231106"/>
              <a:gd name="connsiteX23" fmla="*/ 0 w 5728335"/>
              <a:gd name="connsiteY23" fmla="*/ 0 h 123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28335" h="1231106" extrusionOk="0">
                <a:moveTo>
                  <a:pt x="0" y="0"/>
                </a:moveTo>
                <a:cubicBezTo>
                  <a:pt x="315903" y="5368"/>
                  <a:pt x="436851" y="-17595"/>
                  <a:pt x="693765" y="0"/>
                </a:cubicBezTo>
                <a:cubicBezTo>
                  <a:pt x="950679" y="17595"/>
                  <a:pt x="1048207" y="11847"/>
                  <a:pt x="1272963" y="0"/>
                </a:cubicBezTo>
                <a:cubicBezTo>
                  <a:pt x="1497719" y="-11847"/>
                  <a:pt x="1710953" y="-423"/>
                  <a:pt x="1909445" y="0"/>
                </a:cubicBezTo>
                <a:cubicBezTo>
                  <a:pt x="2107937" y="423"/>
                  <a:pt x="2247391" y="20618"/>
                  <a:pt x="2374077" y="0"/>
                </a:cubicBezTo>
                <a:cubicBezTo>
                  <a:pt x="2500763" y="-20618"/>
                  <a:pt x="2726948" y="-28172"/>
                  <a:pt x="3010558" y="0"/>
                </a:cubicBezTo>
                <a:cubicBezTo>
                  <a:pt x="3294168" y="28172"/>
                  <a:pt x="3344160" y="18589"/>
                  <a:pt x="3647040" y="0"/>
                </a:cubicBezTo>
                <a:cubicBezTo>
                  <a:pt x="3949920" y="-18589"/>
                  <a:pt x="4194814" y="-8762"/>
                  <a:pt x="4398088" y="0"/>
                </a:cubicBezTo>
                <a:cubicBezTo>
                  <a:pt x="4601362" y="8762"/>
                  <a:pt x="4911423" y="19127"/>
                  <a:pt x="5149137" y="0"/>
                </a:cubicBezTo>
                <a:cubicBezTo>
                  <a:pt x="5386851" y="-19127"/>
                  <a:pt x="5600560" y="-20224"/>
                  <a:pt x="5728335" y="0"/>
                </a:cubicBezTo>
                <a:cubicBezTo>
                  <a:pt x="5720271" y="165486"/>
                  <a:pt x="5705566" y="299128"/>
                  <a:pt x="5728335" y="578620"/>
                </a:cubicBezTo>
                <a:cubicBezTo>
                  <a:pt x="5751104" y="858112"/>
                  <a:pt x="5707667" y="1016162"/>
                  <a:pt x="5728335" y="1231106"/>
                </a:cubicBezTo>
                <a:cubicBezTo>
                  <a:pt x="5539541" y="1211497"/>
                  <a:pt x="5490056" y="1214513"/>
                  <a:pt x="5263703" y="1231106"/>
                </a:cubicBezTo>
                <a:cubicBezTo>
                  <a:pt x="5037350" y="1247699"/>
                  <a:pt x="4939758" y="1221677"/>
                  <a:pt x="4684505" y="1231106"/>
                </a:cubicBezTo>
                <a:cubicBezTo>
                  <a:pt x="4429252" y="1240535"/>
                  <a:pt x="4376404" y="1211550"/>
                  <a:pt x="4105307" y="1231106"/>
                </a:cubicBezTo>
                <a:cubicBezTo>
                  <a:pt x="3834210" y="1250662"/>
                  <a:pt x="3607107" y="1235687"/>
                  <a:pt x="3468825" y="1231106"/>
                </a:cubicBezTo>
                <a:cubicBezTo>
                  <a:pt x="3330543" y="1226525"/>
                  <a:pt x="2974874" y="1246945"/>
                  <a:pt x="2832343" y="1231106"/>
                </a:cubicBezTo>
                <a:cubicBezTo>
                  <a:pt x="2689812" y="1215267"/>
                  <a:pt x="2540664" y="1255504"/>
                  <a:pt x="2253145" y="1231106"/>
                </a:cubicBezTo>
                <a:cubicBezTo>
                  <a:pt x="1965626" y="1206708"/>
                  <a:pt x="1907938" y="1216431"/>
                  <a:pt x="1616663" y="1231106"/>
                </a:cubicBezTo>
                <a:cubicBezTo>
                  <a:pt x="1325388" y="1245781"/>
                  <a:pt x="1305781" y="1234744"/>
                  <a:pt x="1152032" y="1231106"/>
                </a:cubicBezTo>
                <a:cubicBezTo>
                  <a:pt x="998283" y="1227468"/>
                  <a:pt x="791311" y="1246262"/>
                  <a:pt x="687400" y="1231106"/>
                </a:cubicBezTo>
                <a:cubicBezTo>
                  <a:pt x="583489" y="1215950"/>
                  <a:pt x="273332" y="1206874"/>
                  <a:pt x="0" y="1231106"/>
                </a:cubicBezTo>
                <a:cubicBezTo>
                  <a:pt x="17506" y="953467"/>
                  <a:pt x="-9634" y="922578"/>
                  <a:pt x="0" y="627864"/>
                </a:cubicBezTo>
                <a:cubicBezTo>
                  <a:pt x="9634" y="333150"/>
                  <a:pt x="-17435" y="218554"/>
                  <a:pt x="0" y="0"/>
                </a:cubicBezTo>
                <a:close/>
              </a:path>
            </a:pathLst>
          </a:custGeom>
          <a:noFill/>
          <a:ln w="19050">
            <a:solidFill>
              <a:srgbClr val="575755"/>
            </a:solidFill>
            <a:extLst>
              <a:ext uri="{C807C97D-BFC1-408E-A445-0C87EB9F89A2}">
                <ask:lineSketchStyleProps xmlns:ask="http://schemas.microsoft.com/office/drawing/2018/sketchyshapes" sd="3063595076">
                  <a:prstGeom prst="rect">
                    <a:avLst/>
                  </a:prstGeom>
                  <ask:type>
                    <ask:lineSketchFreehand/>
                  </ask:type>
                </ask:lineSketchStyleProps>
              </a:ext>
            </a:extLst>
          </a:ln>
        </p:spPr>
        <p:txBody>
          <a:bodyPr wrap="square" rtlCol="0">
            <a:spAutoFit/>
          </a:bodyPr>
          <a:lstStyle/>
          <a:p>
            <a:r>
              <a:rPr lang="nl-NL" sz="2800" dirty="0">
                <a:solidFill>
                  <a:srgbClr val="575755"/>
                </a:solidFill>
              </a:rPr>
              <a:t>Niveau (3a t/m 3F) dat uw kind behaald heeft </a:t>
            </a:r>
            <a:endParaRPr lang="nl-NL" sz="2800" dirty="0">
              <a:solidFill>
                <a:srgbClr val="575755"/>
              </a:solidFill>
              <a:cs typeface="Calibri"/>
            </a:endParaRPr>
          </a:p>
          <a:p>
            <a:endParaRPr lang="nl-NL" dirty="0"/>
          </a:p>
        </p:txBody>
      </p:sp>
      <p:sp>
        <p:nvSpPr>
          <p:cNvPr id="7" name="Tekstvak 6">
            <a:extLst>
              <a:ext uri="{FF2B5EF4-FFF2-40B4-BE49-F238E27FC236}">
                <a16:creationId xmlns:a16="http://schemas.microsoft.com/office/drawing/2014/main" id="{23734A29-40EF-4089-8DAB-514C706FC653}"/>
              </a:ext>
            </a:extLst>
          </p:cNvPr>
          <p:cNvSpPr txBox="1"/>
          <p:nvPr/>
        </p:nvSpPr>
        <p:spPr>
          <a:xfrm>
            <a:off x="6140489" y="3601402"/>
            <a:ext cx="5728335" cy="800219"/>
          </a:xfrm>
          <a:custGeom>
            <a:avLst/>
            <a:gdLst>
              <a:gd name="connsiteX0" fmla="*/ 0 w 5728335"/>
              <a:gd name="connsiteY0" fmla="*/ 0 h 800219"/>
              <a:gd name="connsiteX1" fmla="*/ 693765 w 5728335"/>
              <a:gd name="connsiteY1" fmla="*/ 0 h 800219"/>
              <a:gd name="connsiteX2" fmla="*/ 1272963 w 5728335"/>
              <a:gd name="connsiteY2" fmla="*/ 0 h 800219"/>
              <a:gd name="connsiteX3" fmla="*/ 1909445 w 5728335"/>
              <a:gd name="connsiteY3" fmla="*/ 0 h 800219"/>
              <a:gd name="connsiteX4" fmla="*/ 2374077 w 5728335"/>
              <a:gd name="connsiteY4" fmla="*/ 0 h 800219"/>
              <a:gd name="connsiteX5" fmla="*/ 3010558 w 5728335"/>
              <a:gd name="connsiteY5" fmla="*/ 0 h 800219"/>
              <a:gd name="connsiteX6" fmla="*/ 3647040 w 5728335"/>
              <a:gd name="connsiteY6" fmla="*/ 0 h 800219"/>
              <a:gd name="connsiteX7" fmla="*/ 4398088 w 5728335"/>
              <a:gd name="connsiteY7" fmla="*/ 0 h 800219"/>
              <a:gd name="connsiteX8" fmla="*/ 5149137 w 5728335"/>
              <a:gd name="connsiteY8" fmla="*/ 0 h 800219"/>
              <a:gd name="connsiteX9" fmla="*/ 5728335 w 5728335"/>
              <a:gd name="connsiteY9" fmla="*/ 0 h 800219"/>
              <a:gd name="connsiteX10" fmla="*/ 5728335 w 5728335"/>
              <a:gd name="connsiteY10" fmla="*/ 376103 h 800219"/>
              <a:gd name="connsiteX11" fmla="*/ 5728335 w 5728335"/>
              <a:gd name="connsiteY11" fmla="*/ 800219 h 800219"/>
              <a:gd name="connsiteX12" fmla="*/ 5263703 w 5728335"/>
              <a:gd name="connsiteY12" fmla="*/ 800219 h 800219"/>
              <a:gd name="connsiteX13" fmla="*/ 4684505 w 5728335"/>
              <a:gd name="connsiteY13" fmla="*/ 800219 h 800219"/>
              <a:gd name="connsiteX14" fmla="*/ 4105307 w 5728335"/>
              <a:gd name="connsiteY14" fmla="*/ 800219 h 800219"/>
              <a:gd name="connsiteX15" fmla="*/ 3468825 w 5728335"/>
              <a:gd name="connsiteY15" fmla="*/ 800219 h 800219"/>
              <a:gd name="connsiteX16" fmla="*/ 2832343 w 5728335"/>
              <a:gd name="connsiteY16" fmla="*/ 800219 h 800219"/>
              <a:gd name="connsiteX17" fmla="*/ 2253145 w 5728335"/>
              <a:gd name="connsiteY17" fmla="*/ 800219 h 800219"/>
              <a:gd name="connsiteX18" fmla="*/ 1616663 w 5728335"/>
              <a:gd name="connsiteY18" fmla="*/ 800219 h 800219"/>
              <a:gd name="connsiteX19" fmla="*/ 1152032 w 5728335"/>
              <a:gd name="connsiteY19" fmla="*/ 800219 h 800219"/>
              <a:gd name="connsiteX20" fmla="*/ 687400 w 5728335"/>
              <a:gd name="connsiteY20" fmla="*/ 800219 h 800219"/>
              <a:gd name="connsiteX21" fmla="*/ 0 w 5728335"/>
              <a:gd name="connsiteY21" fmla="*/ 800219 h 800219"/>
              <a:gd name="connsiteX22" fmla="*/ 0 w 5728335"/>
              <a:gd name="connsiteY22" fmla="*/ 408112 h 800219"/>
              <a:gd name="connsiteX23" fmla="*/ 0 w 5728335"/>
              <a:gd name="connsiteY23" fmla="*/ 0 h 80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28335" h="800219" extrusionOk="0">
                <a:moveTo>
                  <a:pt x="0" y="0"/>
                </a:moveTo>
                <a:cubicBezTo>
                  <a:pt x="315903" y="5368"/>
                  <a:pt x="436851" y="-17595"/>
                  <a:pt x="693765" y="0"/>
                </a:cubicBezTo>
                <a:cubicBezTo>
                  <a:pt x="950679" y="17595"/>
                  <a:pt x="1048207" y="11847"/>
                  <a:pt x="1272963" y="0"/>
                </a:cubicBezTo>
                <a:cubicBezTo>
                  <a:pt x="1497719" y="-11847"/>
                  <a:pt x="1710953" y="-423"/>
                  <a:pt x="1909445" y="0"/>
                </a:cubicBezTo>
                <a:cubicBezTo>
                  <a:pt x="2107937" y="423"/>
                  <a:pt x="2247391" y="20618"/>
                  <a:pt x="2374077" y="0"/>
                </a:cubicBezTo>
                <a:cubicBezTo>
                  <a:pt x="2500763" y="-20618"/>
                  <a:pt x="2726948" y="-28172"/>
                  <a:pt x="3010558" y="0"/>
                </a:cubicBezTo>
                <a:cubicBezTo>
                  <a:pt x="3294168" y="28172"/>
                  <a:pt x="3344160" y="18589"/>
                  <a:pt x="3647040" y="0"/>
                </a:cubicBezTo>
                <a:cubicBezTo>
                  <a:pt x="3949920" y="-18589"/>
                  <a:pt x="4194814" y="-8762"/>
                  <a:pt x="4398088" y="0"/>
                </a:cubicBezTo>
                <a:cubicBezTo>
                  <a:pt x="4601362" y="8762"/>
                  <a:pt x="4911423" y="19127"/>
                  <a:pt x="5149137" y="0"/>
                </a:cubicBezTo>
                <a:cubicBezTo>
                  <a:pt x="5386851" y="-19127"/>
                  <a:pt x="5600560" y="-20224"/>
                  <a:pt x="5728335" y="0"/>
                </a:cubicBezTo>
                <a:cubicBezTo>
                  <a:pt x="5718824" y="174552"/>
                  <a:pt x="5730157" y="259890"/>
                  <a:pt x="5728335" y="376103"/>
                </a:cubicBezTo>
                <a:cubicBezTo>
                  <a:pt x="5726513" y="492316"/>
                  <a:pt x="5732811" y="714487"/>
                  <a:pt x="5728335" y="800219"/>
                </a:cubicBezTo>
                <a:cubicBezTo>
                  <a:pt x="5539541" y="780610"/>
                  <a:pt x="5490056" y="783626"/>
                  <a:pt x="5263703" y="800219"/>
                </a:cubicBezTo>
                <a:cubicBezTo>
                  <a:pt x="5037350" y="816812"/>
                  <a:pt x="4939758" y="790790"/>
                  <a:pt x="4684505" y="800219"/>
                </a:cubicBezTo>
                <a:cubicBezTo>
                  <a:pt x="4429252" y="809648"/>
                  <a:pt x="4376404" y="780663"/>
                  <a:pt x="4105307" y="800219"/>
                </a:cubicBezTo>
                <a:cubicBezTo>
                  <a:pt x="3834210" y="819775"/>
                  <a:pt x="3607107" y="804800"/>
                  <a:pt x="3468825" y="800219"/>
                </a:cubicBezTo>
                <a:cubicBezTo>
                  <a:pt x="3330543" y="795638"/>
                  <a:pt x="2974874" y="816058"/>
                  <a:pt x="2832343" y="800219"/>
                </a:cubicBezTo>
                <a:cubicBezTo>
                  <a:pt x="2689812" y="784380"/>
                  <a:pt x="2540664" y="824617"/>
                  <a:pt x="2253145" y="800219"/>
                </a:cubicBezTo>
                <a:cubicBezTo>
                  <a:pt x="1965626" y="775821"/>
                  <a:pt x="1907938" y="785544"/>
                  <a:pt x="1616663" y="800219"/>
                </a:cubicBezTo>
                <a:cubicBezTo>
                  <a:pt x="1325388" y="814894"/>
                  <a:pt x="1305781" y="803857"/>
                  <a:pt x="1152032" y="800219"/>
                </a:cubicBezTo>
                <a:cubicBezTo>
                  <a:pt x="998283" y="796581"/>
                  <a:pt x="791311" y="815375"/>
                  <a:pt x="687400" y="800219"/>
                </a:cubicBezTo>
                <a:cubicBezTo>
                  <a:pt x="583489" y="785063"/>
                  <a:pt x="273332" y="775987"/>
                  <a:pt x="0" y="800219"/>
                </a:cubicBezTo>
                <a:cubicBezTo>
                  <a:pt x="-2764" y="636462"/>
                  <a:pt x="-13914" y="496733"/>
                  <a:pt x="0" y="408112"/>
                </a:cubicBezTo>
                <a:cubicBezTo>
                  <a:pt x="13914" y="319491"/>
                  <a:pt x="18256" y="194163"/>
                  <a:pt x="0" y="0"/>
                </a:cubicBezTo>
                <a:close/>
              </a:path>
            </a:pathLst>
          </a:custGeom>
          <a:noFill/>
          <a:ln w="19050">
            <a:solidFill>
              <a:srgbClr val="575755"/>
            </a:solidFill>
            <a:extLst>
              <a:ext uri="{C807C97D-BFC1-408E-A445-0C87EB9F89A2}">
                <ask:lineSketchStyleProps xmlns:ask="http://schemas.microsoft.com/office/drawing/2018/sketchyshapes" sd="3063595076">
                  <a:prstGeom prst="rect">
                    <a:avLst/>
                  </a:prstGeom>
                  <ask:type>
                    <ask:lineSketchFreehand/>
                  </ask:type>
                </ask:lineSketchStyleProps>
              </a:ext>
            </a:extLst>
          </a:ln>
        </p:spPr>
        <p:txBody>
          <a:bodyPr wrap="square" rtlCol="0">
            <a:spAutoFit/>
          </a:bodyPr>
          <a:lstStyle/>
          <a:p>
            <a:r>
              <a:rPr lang="nl-NL" sz="2800" dirty="0">
                <a:solidFill>
                  <a:srgbClr val="575755"/>
                </a:solidFill>
              </a:rPr>
              <a:t>Ontwikkelscore </a:t>
            </a:r>
            <a:endParaRPr lang="nl-NL" sz="2800" dirty="0">
              <a:solidFill>
                <a:srgbClr val="575755"/>
              </a:solidFill>
              <a:cs typeface="Calibri"/>
            </a:endParaRPr>
          </a:p>
          <a:p>
            <a:endParaRPr lang="nl-NL" dirty="0"/>
          </a:p>
        </p:txBody>
      </p:sp>
      <p:sp>
        <p:nvSpPr>
          <p:cNvPr id="9" name="Titel 1">
            <a:extLst>
              <a:ext uri="{FF2B5EF4-FFF2-40B4-BE49-F238E27FC236}">
                <a16:creationId xmlns:a16="http://schemas.microsoft.com/office/drawing/2014/main" id="{C9E4B6D3-F31D-425E-8D68-1008ED56E952}"/>
              </a:ext>
            </a:extLst>
          </p:cNvPr>
          <p:cNvSpPr txBox="1">
            <a:spLocks/>
          </p:cNvSpPr>
          <p:nvPr/>
        </p:nvSpPr>
        <p:spPr>
          <a:xfrm>
            <a:off x="7062787" y="362732"/>
            <a:ext cx="3486150" cy="67833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800" b="1">
                <a:solidFill>
                  <a:srgbClr val="ABCC3A"/>
                </a:solidFill>
                <a:latin typeface="+mn-lt"/>
              </a:rPr>
              <a:t>Groep 6 t/m 8</a:t>
            </a:r>
          </a:p>
        </p:txBody>
      </p:sp>
    </p:spTree>
    <p:extLst>
      <p:ext uri="{BB962C8B-B14F-4D97-AF65-F5344CB8AC3E}">
        <p14:creationId xmlns:p14="http://schemas.microsoft.com/office/powerpoint/2010/main" val="37699860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8CEDDB1-C173-7120-0CC0-1257D0FD5244}"/>
              </a:ext>
            </a:extLst>
          </p:cNvPr>
          <p:cNvPicPr>
            <a:picLocks noChangeAspect="1"/>
          </p:cNvPicPr>
          <p:nvPr/>
        </p:nvPicPr>
        <p:blipFill>
          <a:blip r:embed="rId3"/>
          <a:stretch>
            <a:fillRect/>
          </a:stretch>
        </p:blipFill>
        <p:spPr>
          <a:xfrm>
            <a:off x="157034" y="0"/>
            <a:ext cx="5138928" cy="6858000"/>
          </a:xfrm>
          <a:prstGeom prst="rect">
            <a:avLst/>
          </a:prstGeom>
        </p:spPr>
      </p:pic>
      <p:pic>
        <p:nvPicPr>
          <p:cNvPr id="8" name="Picture 7" descr="Icon&#10;&#10;Description automatically generated">
            <a:extLst>
              <a:ext uri="{FF2B5EF4-FFF2-40B4-BE49-F238E27FC236}">
                <a16:creationId xmlns:a16="http://schemas.microsoft.com/office/drawing/2014/main" id="{0E6C63FE-25B1-605F-4CF1-80AB0F580CAA}"/>
              </a:ext>
            </a:extLst>
          </p:cNvPr>
          <p:cNvPicPr>
            <a:picLocks noChangeAspect="1"/>
          </p:cNvPicPr>
          <p:nvPr/>
        </p:nvPicPr>
        <p:blipFill>
          <a:blip r:embed="rId4"/>
          <a:stretch>
            <a:fillRect/>
          </a:stretch>
        </p:blipFill>
        <p:spPr>
          <a:xfrm rot="12968868">
            <a:off x="4473443" y="4922783"/>
            <a:ext cx="1094821" cy="1296156"/>
          </a:xfrm>
          <a:prstGeom prst="rect">
            <a:avLst/>
          </a:prstGeom>
        </p:spPr>
      </p:pic>
      <p:sp>
        <p:nvSpPr>
          <p:cNvPr id="6" name="Tekstvak 5">
            <a:extLst>
              <a:ext uri="{FF2B5EF4-FFF2-40B4-BE49-F238E27FC236}">
                <a16:creationId xmlns:a16="http://schemas.microsoft.com/office/drawing/2014/main" id="{479AAF0C-C6C9-4B3F-9AEF-627BFC135734}"/>
              </a:ext>
            </a:extLst>
          </p:cNvPr>
          <p:cNvSpPr txBox="1"/>
          <p:nvPr/>
        </p:nvSpPr>
        <p:spPr>
          <a:xfrm>
            <a:off x="5970428" y="4724638"/>
            <a:ext cx="5728335" cy="800219"/>
          </a:xfrm>
          <a:custGeom>
            <a:avLst/>
            <a:gdLst>
              <a:gd name="connsiteX0" fmla="*/ 0 w 5728335"/>
              <a:gd name="connsiteY0" fmla="*/ 0 h 800219"/>
              <a:gd name="connsiteX1" fmla="*/ 693765 w 5728335"/>
              <a:gd name="connsiteY1" fmla="*/ 0 h 800219"/>
              <a:gd name="connsiteX2" fmla="*/ 1272963 w 5728335"/>
              <a:gd name="connsiteY2" fmla="*/ 0 h 800219"/>
              <a:gd name="connsiteX3" fmla="*/ 1909445 w 5728335"/>
              <a:gd name="connsiteY3" fmla="*/ 0 h 800219"/>
              <a:gd name="connsiteX4" fmla="*/ 2374077 w 5728335"/>
              <a:gd name="connsiteY4" fmla="*/ 0 h 800219"/>
              <a:gd name="connsiteX5" fmla="*/ 3010558 w 5728335"/>
              <a:gd name="connsiteY5" fmla="*/ 0 h 800219"/>
              <a:gd name="connsiteX6" fmla="*/ 3647040 w 5728335"/>
              <a:gd name="connsiteY6" fmla="*/ 0 h 800219"/>
              <a:gd name="connsiteX7" fmla="*/ 4398088 w 5728335"/>
              <a:gd name="connsiteY7" fmla="*/ 0 h 800219"/>
              <a:gd name="connsiteX8" fmla="*/ 5149137 w 5728335"/>
              <a:gd name="connsiteY8" fmla="*/ 0 h 800219"/>
              <a:gd name="connsiteX9" fmla="*/ 5728335 w 5728335"/>
              <a:gd name="connsiteY9" fmla="*/ 0 h 800219"/>
              <a:gd name="connsiteX10" fmla="*/ 5728335 w 5728335"/>
              <a:gd name="connsiteY10" fmla="*/ 376103 h 800219"/>
              <a:gd name="connsiteX11" fmla="*/ 5728335 w 5728335"/>
              <a:gd name="connsiteY11" fmla="*/ 800219 h 800219"/>
              <a:gd name="connsiteX12" fmla="*/ 5263703 w 5728335"/>
              <a:gd name="connsiteY12" fmla="*/ 800219 h 800219"/>
              <a:gd name="connsiteX13" fmla="*/ 4684505 w 5728335"/>
              <a:gd name="connsiteY13" fmla="*/ 800219 h 800219"/>
              <a:gd name="connsiteX14" fmla="*/ 4105307 w 5728335"/>
              <a:gd name="connsiteY14" fmla="*/ 800219 h 800219"/>
              <a:gd name="connsiteX15" fmla="*/ 3468825 w 5728335"/>
              <a:gd name="connsiteY15" fmla="*/ 800219 h 800219"/>
              <a:gd name="connsiteX16" fmla="*/ 2832343 w 5728335"/>
              <a:gd name="connsiteY16" fmla="*/ 800219 h 800219"/>
              <a:gd name="connsiteX17" fmla="*/ 2253145 w 5728335"/>
              <a:gd name="connsiteY17" fmla="*/ 800219 h 800219"/>
              <a:gd name="connsiteX18" fmla="*/ 1616663 w 5728335"/>
              <a:gd name="connsiteY18" fmla="*/ 800219 h 800219"/>
              <a:gd name="connsiteX19" fmla="*/ 1152032 w 5728335"/>
              <a:gd name="connsiteY19" fmla="*/ 800219 h 800219"/>
              <a:gd name="connsiteX20" fmla="*/ 687400 w 5728335"/>
              <a:gd name="connsiteY20" fmla="*/ 800219 h 800219"/>
              <a:gd name="connsiteX21" fmla="*/ 0 w 5728335"/>
              <a:gd name="connsiteY21" fmla="*/ 800219 h 800219"/>
              <a:gd name="connsiteX22" fmla="*/ 0 w 5728335"/>
              <a:gd name="connsiteY22" fmla="*/ 408112 h 800219"/>
              <a:gd name="connsiteX23" fmla="*/ 0 w 5728335"/>
              <a:gd name="connsiteY23" fmla="*/ 0 h 80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28335" h="800219" extrusionOk="0">
                <a:moveTo>
                  <a:pt x="0" y="0"/>
                </a:moveTo>
                <a:cubicBezTo>
                  <a:pt x="315903" y="5368"/>
                  <a:pt x="436851" y="-17595"/>
                  <a:pt x="693765" y="0"/>
                </a:cubicBezTo>
                <a:cubicBezTo>
                  <a:pt x="950679" y="17595"/>
                  <a:pt x="1048207" y="11847"/>
                  <a:pt x="1272963" y="0"/>
                </a:cubicBezTo>
                <a:cubicBezTo>
                  <a:pt x="1497719" y="-11847"/>
                  <a:pt x="1710953" y="-423"/>
                  <a:pt x="1909445" y="0"/>
                </a:cubicBezTo>
                <a:cubicBezTo>
                  <a:pt x="2107937" y="423"/>
                  <a:pt x="2247391" y="20618"/>
                  <a:pt x="2374077" y="0"/>
                </a:cubicBezTo>
                <a:cubicBezTo>
                  <a:pt x="2500763" y="-20618"/>
                  <a:pt x="2726948" y="-28172"/>
                  <a:pt x="3010558" y="0"/>
                </a:cubicBezTo>
                <a:cubicBezTo>
                  <a:pt x="3294168" y="28172"/>
                  <a:pt x="3344160" y="18589"/>
                  <a:pt x="3647040" y="0"/>
                </a:cubicBezTo>
                <a:cubicBezTo>
                  <a:pt x="3949920" y="-18589"/>
                  <a:pt x="4194814" y="-8762"/>
                  <a:pt x="4398088" y="0"/>
                </a:cubicBezTo>
                <a:cubicBezTo>
                  <a:pt x="4601362" y="8762"/>
                  <a:pt x="4911423" y="19127"/>
                  <a:pt x="5149137" y="0"/>
                </a:cubicBezTo>
                <a:cubicBezTo>
                  <a:pt x="5386851" y="-19127"/>
                  <a:pt x="5600560" y="-20224"/>
                  <a:pt x="5728335" y="0"/>
                </a:cubicBezTo>
                <a:cubicBezTo>
                  <a:pt x="5718824" y="174552"/>
                  <a:pt x="5730157" y="259890"/>
                  <a:pt x="5728335" y="376103"/>
                </a:cubicBezTo>
                <a:cubicBezTo>
                  <a:pt x="5726513" y="492316"/>
                  <a:pt x="5732811" y="714487"/>
                  <a:pt x="5728335" y="800219"/>
                </a:cubicBezTo>
                <a:cubicBezTo>
                  <a:pt x="5539541" y="780610"/>
                  <a:pt x="5490056" y="783626"/>
                  <a:pt x="5263703" y="800219"/>
                </a:cubicBezTo>
                <a:cubicBezTo>
                  <a:pt x="5037350" y="816812"/>
                  <a:pt x="4939758" y="790790"/>
                  <a:pt x="4684505" y="800219"/>
                </a:cubicBezTo>
                <a:cubicBezTo>
                  <a:pt x="4429252" y="809648"/>
                  <a:pt x="4376404" y="780663"/>
                  <a:pt x="4105307" y="800219"/>
                </a:cubicBezTo>
                <a:cubicBezTo>
                  <a:pt x="3834210" y="819775"/>
                  <a:pt x="3607107" y="804800"/>
                  <a:pt x="3468825" y="800219"/>
                </a:cubicBezTo>
                <a:cubicBezTo>
                  <a:pt x="3330543" y="795638"/>
                  <a:pt x="2974874" y="816058"/>
                  <a:pt x="2832343" y="800219"/>
                </a:cubicBezTo>
                <a:cubicBezTo>
                  <a:pt x="2689812" y="784380"/>
                  <a:pt x="2540664" y="824617"/>
                  <a:pt x="2253145" y="800219"/>
                </a:cubicBezTo>
                <a:cubicBezTo>
                  <a:pt x="1965626" y="775821"/>
                  <a:pt x="1907938" y="785544"/>
                  <a:pt x="1616663" y="800219"/>
                </a:cubicBezTo>
                <a:cubicBezTo>
                  <a:pt x="1325388" y="814894"/>
                  <a:pt x="1305781" y="803857"/>
                  <a:pt x="1152032" y="800219"/>
                </a:cubicBezTo>
                <a:cubicBezTo>
                  <a:pt x="998283" y="796581"/>
                  <a:pt x="791311" y="815375"/>
                  <a:pt x="687400" y="800219"/>
                </a:cubicBezTo>
                <a:cubicBezTo>
                  <a:pt x="583489" y="785063"/>
                  <a:pt x="273332" y="775987"/>
                  <a:pt x="0" y="800219"/>
                </a:cubicBezTo>
                <a:cubicBezTo>
                  <a:pt x="-2764" y="636462"/>
                  <a:pt x="-13914" y="496733"/>
                  <a:pt x="0" y="408112"/>
                </a:cubicBezTo>
                <a:cubicBezTo>
                  <a:pt x="13914" y="319491"/>
                  <a:pt x="18256" y="194163"/>
                  <a:pt x="0" y="0"/>
                </a:cubicBezTo>
                <a:close/>
              </a:path>
            </a:pathLst>
          </a:custGeom>
          <a:noFill/>
          <a:ln w="19050">
            <a:solidFill>
              <a:srgbClr val="575755"/>
            </a:solidFill>
            <a:extLst>
              <a:ext uri="{C807C97D-BFC1-408E-A445-0C87EB9F89A2}">
                <ask:lineSketchStyleProps xmlns:ask="http://schemas.microsoft.com/office/drawing/2018/sketchyshapes" sd="3063595076">
                  <a:prstGeom prst="rect">
                    <a:avLst/>
                  </a:prstGeom>
                  <ask:type>
                    <ask:lineSketchFreehand/>
                  </ask:type>
                </ask:lineSketchStyleProps>
              </a:ext>
            </a:extLst>
          </a:ln>
        </p:spPr>
        <p:txBody>
          <a:bodyPr wrap="square" rtlCol="0">
            <a:spAutoFit/>
          </a:bodyPr>
          <a:lstStyle/>
          <a:p>
            <a:r>
              <a:rPr lang="nl-NL" sz="2800">
                <a:solidFill>
                  <a:srgbClr val="575755"/>
                </a:solidFill>
              </a:rPr>
              <a:t>Leergroei </a:t>
            </a:r>
            <a:endParaRPr lang="nl-NL" sz="2800">
              <a:solidFill>
                <a:srgbClr val="575755"/>
              </a:solidFill>
              <a:cs typeface="Calibri"/>
            </a:endParaRPr>
          </a:p>
          <a:p>
            <a:endParaRPr lang="nl-NL" dirty="0"/>
          </a:p>
        </p:txBody>
      </p:sp>
    </p:spTree>
    <p:extLst>
      <p:ext uri="{BB962C8B-B14F-4D97-AF65-F5344CB8AC3E}">
        <p14:creationId xmlns:p14="http://schemas.microsoft.com/office/powerpoint/2010/main" val="14487085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09D3258F-4491-FADF-85D3-5E74A8D18414}"/>
              </a:ext>
            </a:extLst>
          </p:cNvPr>
          <p:cNvPicPr>
            <a:picLocks noChangeAspect="1"/>
          </p:cNvPicPr>
          <p:nvPr/>
        </p:nvPicPr>
        <p:blipFill>
          <a:blip r:embed="rId3"/>
          <a:stretch>
            <a:fillRect/>
          </a:stretch>
        </p:blipFill>
        <p:spPr>
          <a:xfrm rot="20616577">
            <a:off x="716171" y="460002"/>
            <a:ext cx="4075898" cy="5662974"/>
          </a:xfrm>
          <a:prstGeom prst="rect">
            <a:avLst/>
          </a:prstGeom>
        </p:spPr>
      </p:pic>
      <p:pic>
        <p:nvPicPr>
          <p:cNvPr id="5" name="Picture 7" descr="Icon&#10;&#10;Description automatically generated">
            <a:extLst>
              <a:ext uri="{FF2B5EF4-FFF2-40B4-BE49-F238E27FC236}">
                <a16:creationId xmlns:a16="http://schemas.microsoft.com/office/drawing/2014/main" id="{75E78039-F28A-46C9-BFA6-72C6A5A481E6}"/>
              </a:ext>
            </a:extLst>
          </p:cNvPr>
          <p:cNvPicPr>
            <a:picLocks noChangeAspect="1"/>
          </p:cNvPicPr>
          <p:nvPr/>
        </p:nvPicPr>
        <p:blipFill>
          <a:blip r:embed="rId4"/>
          <a:stretch>
            <a:fillRect/>
          </a:stretch>
        </p:blipFill>
        <p:spPr>
          <a:xfrm rot="12968868">
            <a:off x="4253739" y="2000864"/>
            <a:ext cx="1094821" cy="1296156"/>
          </a:xfrm>
          <a:prstGeom prst="rect">
            <a:avLst/>
          </a:prstGeom>
        </p:spPr>
      </p:pic>
      <p:sp>
        <p:nvSpPr>
          <p:cNvPr id="6" name="Tekstvak 5">
            <a:extLst>
              <a:ext uri="{FF2B5EF4-FFF2-40B4-BE49-F238E27FC236}">
                <a16:creationId xmlns:a16="http://schemas.microsoft.com/office/drawing/2014/main" id="{1DA2A567-99A6-4B40-97AC-8C16C5872A7B}"/>
              </a:ext>
            </a:extLst>
          </p:cNvPr>
          <p:cNvSpPr txBox="1"/>
          <p:nvPr/>
        </p:nvSpPr>
        <p:spPr>
          <a:xfrm>
            <a:off x="5625465" y="1872059"/>
            <a:ext cx="5728335" cy="1661993"/>
          </a:xfrm>
          <a:custGeom>
            <a:avLst/>
            <a:gdLst>
              <a:gd name="connsiteX0" fmla="*/ 0 w 5728335"/>
              <a:gd name="connsiteY0" fmla="*/ 0 h 1661993"/>
              <a:gd name="connsiteX1" fmla="*/ 693765 w 5728335"/>
              <a:gd name="connsiteY1" fmla="*/ 0 h 1661993"/>
              <a:gd name="connsiteX2" fmla="*/ 1272963 w 5728335"/>
              <a:gd name="connsiteY2" fmla="*/ 0 h 1661993"/>
              <a:gd name="connsiteX3" fmla="*/ 1909445 w 5728335"/>
              <a:gd name="connsiteY3" fmla="*/ 0 h 1661993"/>
              <a:gd name="connsiteX4" fmla="*/ 2374077 w 5728335"/>
              <a:gd name="connsiteY4" fmla="*/ 0 h 1661993"/>
              <a:gd name="connsiteX5" fmla="*/ 3010558 w 5728335"/>
              <a:gd name="connsiteY5" fmla="*/ 0 h 1661993"/>
              <a:gd name="connsiteX6" fmla="*/ 3647040 w 5728335"/>
              <a:gd name="connsiteY6" fmla="*/ 0 h 1661993"/>
              <a:gd name="connsiteX7" fmla="*/ 4398088 w 5728335"/>
              <a:gd name="connsiteY7" fmla="*/ 0 h 1661993"/>
              <a:gd name="connsiteX8" fmla="*/ 5149137 w 5728335"/>
              <a:gd name="connsiteY8" fmla="*/ 0 h 1661993"/>
              <a:gd name="connsiteX9" fmla="*/ 5728335 w 5728335"/>
              <a:gd name="connsiteY9" fmla="*/ 0 h 1661993"/>
              <a:gd name="connsiteX10" fmla="*/ 5728335 w 5728335"/>
              <a:gd name="connsiteY10" fmla="*/ 504138 h 1661993"/>
              <a:gd name="connsiteX11" fmla="*/ 5728335 w 5728335"/>
              <a:gd name="connsiteY11" fmla="*/ 1008276 h 1661993"/>
              <a:gd name="connsiteX12" fmla="*/ 5728335 w 5728335"/>
              <a:gd name="connsiteY12" fmla="*/ 1661993 h 1661993"/>
              <a:gd name="connsiteX13" fmla="*/ 5263703 w 5728335"/>
              <a:gd name="connsiteY13" fmla="*/ 1661993 h 1661993"/>
              <a:gd name="connsiteX14" fmla="*/ 4684505 w 5728335"/>
              <a:gd name="connsiteY14" fmla="*/ 1661993 h 1661993"/>
              <a:gd name="connsiteX15" fmla="*/ 4048023 w 5728335"/>
              <a:gd name="connsiteY15" fmla="*/ 1661993 h 1661993"/>
              <a:gd name="connsiteX16" fmla="*/ 3411542 w 5728335"/>
              <a:gd name="connsiteY16" fmla="*/ 1661993 h 1661993"/>
              <a:gd name="connsiteX17" fmla="*/ 2832343 w 5728335"/>
              <a:gd name="connsiteY17" fmla="*/ 1661993 h 1661993"/>
              <a:gd name="connsiteX18" fmla="*/ 2195862 w 5728335"/>
              <a:gd name="connsiteY18" fmla="*/ 1661993 h 1661993"/>
              <a:gd name="connsiteX19" fmla="*/ 1731230 w 5728335"/>
              <a:gd name="connsiteY19" fmla="*/ 1661993 h 1661993"/>
              <a:gd name="connsiteX20" fmla="*/ 1266599 w 5728335"/>
              <a:gd name="connsiteY20" fmla="*/ 1661993 h 1661993"/>
              <a:gd name="connsiteX21" fmla="*/ 744684 w 5728335"/>
              <a:gd name="connsiteY21" fmla="*/ 1661993 h 1661993"/>
              <a:gd name="connsiteX22" fmla="*/ 0 w 5728335"/>
              <a:gd name="connsiteY22" fmla="*/ 1661993 h 1661993"/>
              <a:gd name="connsiteX23" fmla="*/ 0 w 5728335"/>
              <a:gd name="connsiteY23" fmla="*/ 1157855 h 1661993"/>
              <a:gd name="connsiteX24" fmla="*/ 0 w 5728335"/>
              <a:gd name="connsiteY24" fmla="*/ 587238 h 1661993"/>
              <a:gd name="connsiteX25" fmla="*/ 0 w 5728335"/>
              <a:gd name="connsiteY25" fmla="*/ 0 h 166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28335" h="1661993" extrusionOk="0">
                <a:moveTo>
                  <a:pt x="0" y="0"/>
                </a:moveTo>
                <a:cubicBezTo>
                  <a:pt x="315903" y="5368"/>
                  <a:pt x="436851" y="-17595"/>
                  <a:pt x="693765" y="0"/>
                </a:cubicBezTo>
                <a:cubicBezTo>
                  <a:pt x="950679" y="17595"/>
                  <a:pt x="1048207" y="11847"/>
                  <a:pt x="1272963" y="0"/>
                </a:cubicBezTo>
                <a:cubicBezTo>
                  <a:pt x="1497719" y="-11847"/>
                  <a:pt x="1710953" y="-423"/>
                  <a:pt x="1909445" y="0"/>
                </a:cubicBezTo>
                <a:cubicBezTo>
                  <a:pt x="2107937" y="423"/>
                  <a:pt x="2247391" y="20618"/>
                  <a:pt x="2374077" y="0"/>
                </a:cubicBezTo>
                <a:cubicBezTo>
                  <a:pt x="2500763" y="-20618"/>
                  <a:pt x="2726948" y="-28172"/>
                  <a:pt x="3010558" y="0"/>
                </a:cubicBezTo>
                <a:cubicBezTo>
                  <a:pt x="3294168" y="28172"/>
                  <a:pt x="3344160" y="18589"/>
                  <a:pt x="3647040" y="0"/>
                </a:cubicBezTo>
                <a:cubicBezTo>
                  <a:pt x="3949920" y="-18589"/>
                  <a:pt x="4194814" y="-8762"/>
                  <a:pt x="4398088" y="0"/>
                </a:cubicBezTo>
                <a:cubicBezTo>
                  <a:pt x="4601362" y="8762"/>
                  <a:pt x="4911423" y="19127"/>
                  <a:pt x="5149137" y="0"/>
                </a:cubicBezTo>
                <a:cubicBezTo>
                  <a:pt x="5386851" y="-19127"/>
                  <a:pt x="5600560" y="-20224"/>
                  <a:pt x="5728335" y="0"/>
                </a:cubicBezTo>
                <a:cubicBezTo>
                  <a:pt x="5750316" y="196729"/>
                  <a:pt x="5729099" y="319987"/>
                  <a:pt x="5728335" y="504138"/>
                </a:cubicBezTo>
                <a:cubicBezTo>
                  <a:pt x="5727571" y="688289"/>
                  <a:pt x="5733455" y="828875"/>
                  <a:pt x="5728335" y="1008276"/>
                </a:cubicBezTo>
                <a:cubicBezTo>
                  <a:pt x="5723215" y="1187677"/>
                  <a:pt x="5743066" y="1449497"/>
                  <a:pt x="5728335" y="1661993"/>
                </a:cubicBezTo>
                <a:cubicBezTo>
                  <a:pt x="5559086" y="1644724"/>
                  <a:pt x="5480291" y="1666791"/>
                  <a:pt x="5263703" y="1661993"/>
                </a:cubicBezTo>
                <a:cubicBezTo>
                  <a:pt x="5047115" y="1657195"/>
                  <a:pt x="4955602" y="1642437"/>
                  <a:pt x="4684505" y="1661993"/>
                </a:cubicBezTo>
                <a:cubicBezTo>
                  <a:pt x="4413408" y="1681549"/>
                  <a:pt x="4186305" y="1666574"/>
                  <a:pt x="4048023" y="1661993"/>
                </a:cubicBezTo>
                <a:cubicBezTo>
                  <a:pt x="3909741" y="1657412"/>
                  <a:pt x="3549345" y="1673132"/>
                  <a:pt x="3411542" y="1661993"/>
                </a:cubicBezTo>
                <a:cubicBezTo>
                  <a:pt x="3273739" y="1650854"/>
                  <a:pt x="2949271" y="1689989"/>
                  <a:pt x="2832343" y="1661993"/>
                </a:cubicBezTo>
                <a:cubicBezTo>
                  <a:pt x="2715415" y="1633997"/>
                  <a:pt x="2485129" y="1641273"/>
                  <a:pt x="2195862" y="1661993"/>
                </a:cubicBezTo>
                <a:cubicBezTo>
                  <a:pt x="1906595" y="1682713"/>
                  <a:pt x="1888444" y="1667017"/>
                  <a:pt x="1731230" y="1661993"/>
                </a:cubicBezTo>
                <a:cubicBezTo>
                  <a:pt x="1574016" y="1656969"/>
                  <a:pt x="1368736" y="1673452"/>
                  <a:pt x="1266599" y="1661993"/>
                </a:cubicBezTo>
                <a:cubicBezTo>
                  <a:pt x="1164462" y="1650534"/>
                  <a:pt x="938986" y="1653638"/>
                  <a:pt x="744684" y="1661993"/>
                </a:cubicBezTo>
                <a:cubicBezTo>
                  <a:pt x="550383" y="1670348"/>
                  <a:pt x="211698" y="1681987"/>
                  <a:pt x="0" y="1661993"/>
                </a:cubicBezTo>
                <a:cubicBezTo>
                  <a:pt x="2895" y="1436037"/>
                  <a:pt x="15991" y="1350859"/>
                  <a:pt x="0" y="1157855"/>
                </a:cubicBezTo>
                <a:cubicBezTo>
                  <a:pt x="-15991" y="964851"/>
                  <a:pt x="-13157" y="865880"/>
                  <a:pt x="0" y="587238"/>
                </a:cubicBezTo>
                <a:cubicBezTo>
                  <a:pt x="13157" y="308596"/>
                  <a:pt x="-26001" y="172365"/>
                  <a:pt x="0" y="0"/>
                </a:cubicBezTo>
                <a:close/>
              </a:path>
            </a:pathLst>
          </a:custGeom>
          <a:noFill/>
          <a:ln w="19050">
            <a:solidFill>
              <a:srgbClr val="575755"/>
            </a:solidFill>
            <a:extLst>
              <a:ext uri="{C807C97D-BFC1-408E-A445-0C87EB9F89A2}">
                <ask:lineSketchStyleProps xmlns:ask="http://schemas.microsoft.com/office/drawing/2018/sketchyshapes" sd="3063595076">
                  <a:prstGeom prst="rect">
                    <a:avLst/>
                  </a:prstGeom>
                  <ask:type>
                    <ask:lineSketchFreehand/>
                  </ask:type>
                </ask:lineSketchStyleProps>
              </a:ext>
            </a:extLst>
          </a:ln>
        </p:spPr>
        <p:txBody>
          <a:bodyPr wrap="square" rtlCol="0">
            <a:spAutoFit/>
          </a:bodyPr>
          <a:lstStyle/>
          <a:p>
            <a:r>
              <a:rPr lang="nl-NL" sz="2800">
                <a:solidFill>
                  <a:srgbClr val="575755"/>
                </a:solidFill>
              </a:rPr>
              <a:t>Detailscores: </a:t>
            </a:r>
          </a:p>
          <a:p>
            <a:r>
              <a:rPr lang="nl-NL" sz="2800" dirty="0">
                <a:solidFill>
                  <a:srgbClr val="575755"/>
                </a:solidFill>
              </a:rPr>
              <a:t>Wat kan uw kind al en wat moet het nog leren? </a:t>
            </a:r>
            <a:endParaRPr lang="nl-NL" sz="2800" dirty="0">
              <a:solidFill>
                <a:srgbClr val="575755"/>
              </a:solidFill>
              <a:cs typeface="Calibri"/>
            </a:endParaRPr>
          </a:p>
          <a:p>
            <a:endParaRPr lang="nl-NL" dirty="0"/>
          </a:p>
        </p:txBody>
      </p:sp>
    </p:spTree>
    <p:extLst>
      <p:ext uri="{BB962C8B-B14F-4D97-AF65-F5344CB8AC3E}">
        <p14:creationId xmlns:p14="http://schemas.microsoft.com/office/powerpoint/2010/main" val="20078383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52EEDAD1-B738-5E8D-79A3-A4E42942C466}"/>
              </a:ext>
            </a:extLst>
          </p:cNvPr>
          <p:cNvPicPr>
            <a:picLocks noChangeAspect="1"/>
          </p:cNvPicPr>
          <p:nvPr/>
        </p:nvPicPr>
        <p:blipFill>
          <a:blip r:embed="rId3"/>
          <a:stretch>
            <a:fillRect/>
          </a:stretch>
        </p:blipFill>
        <p:spPr>
          <a:xfrm rot="537718">
            <a:off x="632871" y="277185"/>
            <a:ext cx="4005240" cy="5698244"/>
          </a:xfrm>
          <a:prstGeom prst="rect">
            <a:avLst/>
          </a:prstGeom>
        </p:spPr>
      </p:pic>
      <p:pic>
        <p:nvPicPr>
          <p:cNvPr id="5" name="Picture 7" descr="Icon&#10;&#10;Description automatically generated">
            <a:extLst>
              <a:ext uri="{FF2B5EF4-FFF2-40B4-BE49-F238E27FC236}">
                <a16:creationId xmlns:a16="http://schemas.microsoft.com/office/drawing/2014/main" id="{51A3D85F-E642-4AC1-B593-B81DECF09211}"/>
              </a:ext>
            </a:extLst>
          </p:cNvPr>
          <p:cNvPicPr>
            <a:picLocks noChangeAspect="1"/>
          </p:cNvPicPr>
          <p:nvPr/>
        </p:nvPicPr>
        <p:blipFill>
          <a:blip r:embed="rId4"/>
          <a:stretch>
            <a:fillRect/>
          </a:stretch>
        </p:blipFill>
        <p:spPr>
          <a:xfrm rot="14990912">
            <a:off x="4141942" y="3090907"/>
            <a:ext cx="1145081" cy="1355659"/>
          </a:xfrm>
          <a:prstGeom prst="rect">
            <a:avLst/>
          </a:prstGeom>
        </p:spPr>
      </p:pic>
      <p:sp>
        <p:nvSpPr>
          <p:cNvPr id="6" name="Tekstvak 5">
            <a:extLst>
              <a:ext uri="{FF2B5EF4-FFF2-40B4-BE49-F238E27FC236}">
                <a16:creationId xmlns:a16="http://schemas.microsoft.com/office/drawing/2014/main" id="{88B28DC8-2852-44C8-A8C2-A81F87FE11B3}"/>
              </a:ext>
            </a:extLst>
          </p:cNvPr>
          <p:cNvSpPr txBox="1"/>
          <p:nvPr/>
        </p:nvSpPr>
        <p:spPr>
          <a:xfrm>
            <a:off x="5548061" y="3491792"/>
            <a:ext cx="5728335" cy="1231106"/>
          </a:xfrm>
          <a:custGeom>
            <a:avLst/>
            <a:gdLst>
              <a:gd name="connsiteX0" fmla="*/ 0 w 5728335"/>
              <a:gd name="connsiteY0" fmla="*/ 0 h 1231106"/>
              <a:gd name="connsiteX1" fmla="*/ 693765 w 5728335"/>
              <a:gd name="connsiteY1" fmla="*/ 0 h 1231106"/>
              <a:gd name="connsiteX2" fmla="*/ 1272963 w 5728335"/>
              <a:gd name="connsiteY2" fmla="*/ 0 h 1231106"/>
              <a:gd name="connsiteX3" fmla="*/ 1909445 w 5728335"/>
              <a:gd name="connsiteY3" fmla="*/ 0 h 1231106"/>
              <a:gd name="connsiteX4" fmla="*/ 2374077 w 5728335"/>
              <a:gd name="connsiteY4" fmla="*/ 0 h 1231106"/>
              <a:gd name="connsiteX5" fmla="*/ 3010558 w 5728335"/>
              <a:gd name="connsiteY5" fmla="*/ 0 h 1231106"/>
              <a:gd name="connsiteX6" fmla="*/ 3647040 w 5728335"/>
              <a:gd name="connsiteY6" fmla="*/ 0 h 1231106"/>
              <a:gd name="connsiteX7" fmla="*/ 4398088 w 5728335"/>
              <a:gd name="connsiteY7" fmla="*/ 0 h 1231106"/>
              <a:gd name="connsiteX8" fmla="*/ 5149137 w 5728335"/>
              <a:gd name="connsiteY8" fmla="*/ 0 h 1231106"/>
              <a:gd name="connsiteX9" fmla="*/ 5728335 w 5728335"/>
              <a:gd name="connsiteY9" fmla="*/ 0 h 1231106"/>
              <a:gd name="connsiteX10" fmla="*/ 5728335 w 5728335"/>
              <a:gd name="connsiteY10" fmla="*/ 578620 h 1231106"/>
              <a:gd name="connsiteX11" fmla="*/ 5728335 w 5728335"/>
              <a:gd name="connsiteY11" fmla="*/ 1231106 h 1231106"/>
              <a:gd name="connsiteX12" fmla="*/ 5263703 w 5728335"/>
              <a:gd name="connsiteY12" fmla="*/ 1231106 h 1231106"/>
              <a:gd name="connsiteX13" fmla="*/ 4684505 w 5728335"/>
              <a:gd name="connsiteY13" fmla="*/ 1231106 h 1231106"/>
              <a:gd name="connsiteX14" fmla="*/ 4105307 w 5728335"/>
              <a:gd name="connsiteY14" fmla="*/ 1231106 h 1231106"/>
              <a:gd name="connsiteX15" fmla="*/ 3468825 w 5728335"/>
              <a:gd name="connsiteY15" fmla="*/ 1231106 h 1231106"/>
              <a:gd name="connsiteX16" fmla="*/ 2832343 w 5728335"/>
              <a:gd name="connsiteY16" fmla="*/ 1231106 h 1231106"/>
              <a:gd name="connsiteX17" fmla="*/ 2253145 w 5728335"/>
              <a:gd name="connsiteY17" fmla="*/ 1231106 h 1231106"/>
              <a:gd name="connsiteX18" fmla="*/ 1616663 w 5728335"/>
              <a:gd name="connsiteY18" fmla="*/ 1231106 h 1231106"/>
              <a:gd name="connsiteX19" fmla="*/ 1152032 w 5728335"/>
              <a:gd name="connsiteY19" fmla="*/ 1231106 h 1231106"/>
              <a:gd name="connsiteX20" fmla="*/ 687400 w 5728335"/>
              <a:gd name="connsiteY20" fmla="*/ 1231106 h 1231106"/>
              <a:gd name="connsiteX21" fmla="*/ 0 w 5728335"/>
              <a:gd name="connsiteY21" fmla="*/ 1231106 h 1231106"/>
              <a:gd name="connsiteX22" fmla="*/ 0 w 5728335"/>
              <a:gd name="connsiteY22" fmla="*/ 627864 h 1231106"/>
              <a:gd name="connsiteX23" fmla="*/ 0 w 5728335"/>
              <a:gd name="connsiteY23" fmla="*/ 0 h 123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28335" h="1231106" extrusionOk="0">
                <a:moveTo>
                  <a:pt x="0" y="0"/>
                </a:moveTo>
                <a:cubicBezTo>
                  <a:pt x="315903" y="5368"/>
                  <a:pt x="436851" y="-17595"/>
                  <a:pt x="693765" y="0"/>
                </a:cubicBezTo>
                <a:cubicBezTo>
                  <a:pt x="950679" y="17595"/>
                  <a:pt x="1048207" y="11847"/>
                  <a:pt x="1272963" y="0"/>
                </a:cubicBezTo>
                <a:cubicBezTo>
                  <a:pt x="1497719" y="-11847"/>
                  <a:pt x="1710953" y="-423"/>
                  <a:pt x="1909445" y="0"/>
                </a:cubicBezTo>
                <a:cubicBezTo>
                  <a:pt x="2107937" y="423"/>
                  <a:pt x="2247391" y="20618"/>
                  <a:pt x="2374077" y="0"/>
                </a:cubicBezTo>
                <a:cubicBezTo>
                  <a:pt x="2500763" y="-20618"/>
                  <a:pt x="2726948" y="-28172"/>
                  <a:pt x="3010558" y="0"/>
                </a:cubicBezTo>
                <a:cubicBezTo>
                  <a:pt x="3294168" y="28172"/>
                  <a:pt x="3344160" y="18589"/>
                  <a:pt x="3647040" y="0"/>
                </a:cubicBezTo>
                <a:cubicBezTo>
                  <a:pt x="3949920" y="-18589"/>
                  <a:pt x="4194814" y="-8762"/>
                  <a:pt x="4398088" y="0"/>
                </a:cubicBezTo>
                <a:cubicBezTo>
                  <a:pt x="4601362" y="8762"/>
                  <a:pt x="4911423" y="19127"/>
                  <a:pt x="5149137" y="0"/>
                </a:cubicBezTo>
                <a:cubicBezTo>
                  <a:pt x="5386851" y="-19127"/>
                  <a:pt x="5600560" y="-20224"/>
                  <a:pt x="5728335" y="0"/>
                </a:cubicBezTo>
                <a:cubicBezTo>
                  <a:pt x="5720271" y="165486"/>
                  <a:pt x="5705566" y="299128"/>
                  <a:pt x="5728335" y="578620"/>
                </a:cubicBezTo>
                <a:cubicBezTo>
                  <a:pt x="5751104" y="858112"/>
                  <a:pt x="5707667" y="1016162"/>
                  <a:pt x="5728335" y="1231106"/>
                </a:cubicBezTo>
                <a:cubicBezTo>
                  <a:pt x="5539541" y="1211497"/>
                  <a:pt x="5490056" y="1214513"/>
                  <a:pt x="5263703" y="1231106"/>
                </a:cubicBezTo>
                <a:cubicBezTo>
                  <a:pt x="5037350" y="1247699"/>
                  <a:pt x="4939758" y="1221677"/>
                  <a:pt x="4684505" y="1231106"/>
                </a:cubicBezTo>
                <a:cubicBezTo>
                  <a:pt x="4429252" y="1240535"/>
                  <a:pt x="4376404" y="1211550"/>
                  <a:pt x="4105307" y="1231106"/>
                </a:cubicBezTo>
                <a:cubicBezTo>
                  <a:pt x="3834210" y="1250662"/>
                  <a:pt x="3607107" y="1235687"/>
                  <a:pt x="3468825" y="1231106"/>
                </a:cubicBezTo>
                <a:cubicBezTo>
                  <a:pt x="3330543" y="1226525"/>
                  <a:pt x="2974874" y="1246945"/>
                  <a:pt x="2832343" y="1231106"/>
                </a:cubicBezTo>
                <a:cubicBezTo>
                  <a:pt x="2689812" y="1215267"/>
                  <a:pt x="2540664" y="1255504"/>
                  <a:pt x="2253145" y="1231106"/>
                </a:cubicBezTo>
                <a:cubicBezTo>
                  <a:pt x="1965626" y="1206708"/>
                  <a:pt x="1907938" y="1216431"/>
                  <a:pt x="1616663" y="1231106"/>
                </a:cubicBezTo>
                <a:cubicBezTo>
                  <a:pt x="1325388" y="1245781"/>
                  <a:pt x="1305781" y="1234744"/>
                  <a:pt x="1152032" y="1231106"/>
                </a:cubicBezTo>
                <a:cubicBezTo>
                  <a:pt x="998283" y="1227468"/>
                  <a:pt x="791311" y="1246262"/>
                  <a:pt x="687400" y="1231106"/>
                </a:cubicBezTo>
                <a:cubicBezTo>
                  <a:pt x="583489" y="1215950"/>
                  <a:pt x="273332" y="1206874"/>
                  <a:pt x="0" y="1231106"/>
                </a:cubicBezTo>
                <a:cubicBezTo>
                  <a:pt x="17506" y="953467"/>
                  <a:pt x="-9634" y="922578"/>
                  <a:pt x="0" y="627864"/>
                </a:cubicBezTo>
                <a:cubicBezTo>
                  <a:pt x="9634" y="333150"/>
                  <a:pt x="-17435" y="218554"/>
                  <a:pt x="0" y="0"/>
                </a:cubicBezTo>
                <a:close/>
              </a:path>
            </a:pathLst>
          </a:custGeom>
          <a:noFill/>
          <a:ln w="19050">
            <a:solidFill>
              <a:srgbClr val="575755"/>
            </a:solidFill>
            <a:extLst>
              <a:ext uri="{C807C97D-BFC1-408E-A445-0C87EB9F89A2}">
                <ask:lineSketchStyleProps xmlns:ask="http://schemas.microsoft.com/office/drawing/2018/sketchyshapes" sd="3063595076">
                  <a:prstGeom prst="rect">
                    <a:avLst/>
                  </a:prstGeom>
                  <ask:type>
                    <ask:lineSketchFreehand/>
                  </ask:type>
                </ask:lineSketchStyleProps>
              </a:ext>
            </a:extLst>
          </a:ln>
        </p:spPr>
        <p:txBody>
          <a:bodyPr wrap="square" rtlCol="0">
            <a:spAutoFit/>
          </a:bodyPr>
          <a:lstStyle/>
          <a:p>
            <a:r>
              <a:rPr lang="nl-NL" sz="2800">
                <a:solidFill>
                  <a:srgbClr val="575755"/>
                </a:solidFill>
              </a:rPr>
              <a:t>Spindiagrammen: </a:t>
            </a:r>
          </a:p>
          <a:p>
            <a:r>
              <a:rPr lang="nl-NL" sz="2800" dirty="0">
                <a:solidFill>
                  <a:srgbClr val="575755"/>
                </a:solidFill>
              </a:rPr>
              <a:t>Hoe kijkt uw kind tegen zichzelf aan?</a:t>
            </a:r>
            <a:endParaRPr lang="nl-NL" sz="2800" dirty="0">
              <a:solidFill>
                <a:srgbClr val="575755"/>
              </a:solidFill>
              <a:cs typeface="Calibri"/>
            </a:endParaRPr>
          </a:p>
          <a:p>
            <a:endParaRPr lang="nl-NL" dirty="0"/>
          </a:p>
        </p:txBody>
      </p:sp>
    </p:spTree>
    <p:extLst>
      <p:ext uri="{BB962C8B-B14F-4D97-AF65-F5344CB8AC3E}">
        <p14:creationId xmlns:p14="http://schemas.microsoft.com/office/powerpoint/2010/main" val="3470039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69BB69DD-7586-FB10-9676-46CBCE80F7A2}"/>
              </a:ext>
            </a:extLst>
          </p:cNvPr>
          <p:cNvSpPr>
            <a:spLocks noGrp="1"/>
          </p:cNvSpPr>
          <p:nvPr>
            <p:ph idx="12"/>
          </p:nvPr>
        </p:nvSpPr>
        <p:spPr>
          <a:xfrm>
            <a:off x="521572" y="5286048"/>
            <a:ext cx="4188214" cy="878443"/>
          </a:xfrm>
        </p:spPr>
        <p:txBody>
          <a:bodyPr/>
          <a:lstStyle/>
          <a:p>
            <a:r>
              <a:rPr lang="nl-NL"/>
              <a:t>Waarom IEP?</a:t>
            </a:r>
          </a:p>
        </p:txBody>
      </p:sp>
    </p:spTree>
    <p:extLst>
      <p:ext uri="{BB962C8B-B14F-4D97-AF65-F5344CB8AC3E}">
        <p14:creationId xmlns:p14="http://schemas.microsoft.com/office/powerpoint/2010/main" val="9729459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58E30979-6732-4B76-8069-139240B3A0EE}"/>
              </a:ext>
            </a:extLst>
          </p:cNvPr>
          <p:cNvPicPr>
            <a:picLocks noChangeAspect="1"/>
          </p:cNvPicPr>
          <p:nvPr/>
        </p:nvPicPr>
        <p:blipFill>
          <a:blip r:embed="rId3"/>
          <a:stretch>
            <a:fillRect/>
          </a:stretch>
        </p:blipFill>
        <p:spPr>
          <a:xfrm>
            <a:off x="6197435" y="681037"/>
            <a:ext cx="4786659" cy="5057602"/>
          </a:xfrm>
          <a:prstGeom prst="rect">
            <a:avLst/>
          </a:prstGeom>
        </p:spPr>
      </p:pic>
      <p:pic>
        <p:nvPicPr>
          <p:cNvPr id="5" name="Afbeelding 4">
            <a:extLst>
              <a:ext uri="{FF2B5EF4-FFF2-40B4-BE49-F238E27FC236}">
                <a16:creationId xmlns:a16="http://schemas.microsoft.com/office/drawing/2014/main" id="{C278A97A-9C89-384C-A8A8-4193308BE1E4}"/>
              </a:ext>
            </a:extLst>
          </p:cNvPr>
          <p:cNvPicPr>
            <a:picLocks noChangeAspect="1"/>
          </p:cNvPicPr>
          <p:nvPr/>
        </p:nvPicPr>
        <p:blipFill>
          <a:blip r:embed="rId4"/>
          <a:stretch>
            <a:fillRect/>
          </a:stretch>
        </p:blipFill>
        <p:spPr>
          <a:xfrm>
            <a:off x="881576" y="376908"/>
            <a:ext cx="4290572" cy="6104185"/>
          </a:xfrm>
          <a:prstGeom prst="rect">
            <a:avLst/>
          </a:prstGeom>
        </p:spPr>
      </p:pic>
    </p:spTree>
    <p:extLst>
      <p:ext uri="{BB962C8B-B14F-4D97-AF65-F5344CB8AC3E}">
        <p14:creationId xmlns:p14="http://schemas.microsoft.com/office/powerpoint/2010/main" val="26110195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Onlinemedia 1" title="IEP Leerlingvolgsysteem informatie voor ouders">
            <a:hlinkClick r:id="" action="ppaction://media"/>
            <a:extLst>
              <a:ext uri="{FF2B5EF4-FFF2-40B4-BE49-F238E27FC236}">
                <a16:creationId xmlns:a16="http://schemas.microsoft.com/office/drawing/2014/main" id="{4841D94A-F1B3-4E1E-8B04-98569C5A24B2}"/>
              </a:ext>
            </a:extLst>
          </p:cNvPr>
          <p:cNvPicPr>
            <a:picLocks noRot="1" noChangeAspect="1"/>
          </p:cNvPicPr>
          <p:nvPr>
            <a:videoFile r:link="rId1"/>
          </p:nvPr>
        </p:nvPicPr>
        <p:blipFill>
          <a:blip r:embed="rId5"/>
          <a:stretch>
            <a:fillRect/>
          </a:stretch>
        </p:blipFill>
        <p:spPr>
          <a:xfrm>
            <a:off x="1531620" y="662940"/>
            <a:ext cx="9460062" cy="5344935"/>
          </a:xfrm>
          <a:prstGeom prst="rect">
            <a:avLst/>
          </a:prstGeom>
        </p:spPr>
      </p:pic>
    </p:spTree>
    <p:extLst>
      <p:ext uri="{BB962C8B-B14F-4D97-AF65-F5344CB8AC3E}">
        <p14:creationId xmlns:p14="http://schemas.microsoft.com/office/powerpoint/2010/main" val="2465124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F78555E0-CEC1-A3CB-7CCB-5DF8CC060873}"/>
              </a:ext>
            </a:extLst>
          </p:cNvPr>
          <p:cNvSpPr>
            <a:spLocks noGrp="1"/>
          </p:cNvSpPr>
          <p:nvPr>
            <p:ph idx="12"/>
          </p:nvPr>
        </p:nvSpPr>
        <p:spPr>
          <a:xfrm>
            <a:off x="907068" y="5321558"/>
            <a:ext cx="2818028" cy="878443"/>
          </a:xfrm>
        </p:spPr>
        <p:txBody>
          <a:bodyPr/>
          <a:lstStyle/>
          <a:p>
            <a:r>
              <a:rPr lang="nl-NL"/>
              <a:t>Vragen?</a:t>
            </a:r>
          </a:p>
        </p:txBody>
      </p:sp>
    </p:spTree>
    <p:extLst>
      <p:ext uri="{BB962C8B-B14F-4D97-AF65-F5344CB8AC3E}">
        <p14:creationId xmlns:p14="http://schemas.microsoft.com/office/powerpoint/2010/main" val="19636774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2604" y="342893"/>
            <a:ext cx="3986792" cy="6172213"/>
          </a:xfrm>
          <a:prstGeom prst="rect">
            <a:avLst/>
          </a:prstGeom>
        </p:spPr>
      </p:pic>
    </p:spTree>
    <p:extLst>
      <p:ext uri="{BB962C8B-B14F-4D97-AF65-F5344CB8AC3E}">
        <p14:creationId xmlns:p14="http://schemas.microsoft.com/office/powerpoint/2010/main" val="4199555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0950D95-D4B1-B058-FB72-64FF0D2374E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hthoek: afgeronde hoeken 4">
            <a:extLst>
              <a:ext uri="{FF2B5EF4-FFF2-40B4-BE49-F238E27FC236}">
                <a16:creationId xmlns:a16="http://schemas.microsoft.com/office/drawing/2014/main" id="{AF165FD9-CB4C-0D15-537B-624E58B766FF}"/>
              </a:ext>
            </a:extLst>
          </p:cNvPr>
          <p:cNvSpPr/>
          <p:nvPr/>
        </p:nvSpPr>
        <p:spPr>
          <a:xfrm>
            <a:off x="5724394" y="2517732"/>
            <a:ext cx="2530258" cy="450936"/>
          </a:xfrm>
          <a:prstGeom prst="roundRect">
            <a:avLst/>
          </a:prstGeom>
          <a:noFill/>
          <a:ln w="19050">
            <a:solidFill>
              <a:srgbClr val="0097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026210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EBC9E69-9E4E-9EE7-8CF1-43778C8111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05000"/>
            <a:ext cx="11239899" cy="3716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beelding met Dans, kleding, Menselijk gezicht, dansen&#10;&#10;Automatisch gegenereerde beschrijving">
            <a:extLst>
              <a:ext uri="{FF2B5EF4-FFF2-40B4-BE49-F238E27FC236}">
                <a16:creationId xmlns:a16="http://schemas.microsoft.com/office/drawing/2014/main" id="{EB06FDA3-81D3-B0A5-6FDF-B192C8D738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9390" y="271200"/>
            <a:ext cx="4933950"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713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0950D95-D4B1-B058-FB72-64FF0D2374E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hthoek: afgeronde hoeken 4">
            <a:extLst>
              <a:ext uri="{FF2B5EF4-FFF2-40B4-BE49-F238E27FC236}">
                <a16:creationId xmlns:a16="http://schemas.microsoft.com/office/drawing/2014/main" id="{AF165FD9-CB4C-0D15-537B-624E58B766FF}"/>
              </a:ext>
            </a:extLst>
          </p:cNvPr>
          <p:cNvSpPr/>
          <p:nvPr/>
        </p:nvSpPr>
        <p:spPr>
          <a:xfrm>
            <a:off x="5749446" y="2868461"/>
            <a:ext cx="4258850" cy="450936"/>
          </a:xfrm>
          <a:prstGeom prst="roundRect">
            <a:avLst/>
          </a:prstGeom>
          <a:noFill/>
          <a:ln w="19050">
            <a:solidFill>
              <a:srgbClr val="0097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79166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A6D7DDE8-1E72-497A-927A-FF73B3437D8D}"/>
              </a:ext>
            </a:extLst>
          </p:cNvPr>
          <p:cNvSpPr txBox="1"/>
          <p:nvPr/>
        </p:nvSpPr>
        <p:spPr>
          <a:xfrm>
            <a:off x="1507434" y="2208255"/>
            <a:ext cx="5553556" cy="369332"/>
          </a:xfrm>
          <a:prstGeom prst="rect">
            <a:avLst/>
          </a:prstGeom>
          <a:noFill/>
        </p:spPr>
        <p:txBody>
          <a:bodyPr wrap="square" lIns="91440" tIns="45720" rIns="91440" bIns="45720" rtlCol="0" anchor="t">
            <a:spAutoFit/>
          </a:bodyPr>
          <a:lstStyle/>
          <a:p>
            <a:endParaRPr lang="nl-NL"/>
          </a:p>
        </p:txBody>
      </p:sp>
      <p:pic>
        <p:nvPicPr>
          <p:cNvPr id="6" name="Afbeelding 5" descr="Afbeelding met buiten, boom, transport, handkar&#10;&#10;Automatisch gegenereerde beschrijving">
            <a:extLst>
              <a:ext uri="{FF2B5EF4-FFF2-40B4-BE49-F238E27FC236}">
                <a16:creationId xmlns:a16="http://schemas.microsoft.com/office/drawing/2014/main" id="{839EA9BF-FA82-41F1-9562-3F6812B7E50F}"/>
              </a:ext>
            </a:extLst>
          </p:cNvPr>
          <p:cNvPicPr>
            <a:picLocks noChangeAspect="1"/>
          </p:cNvPicPr>
          <p:nvPr/>
        </p:nvPicPr>
        <p:blipFill>
          <a:blip r:embed="rId3"/>
          <a:stretch>
            <a:fillRect/>
          </a:stretch>
        </p:blipFill>
        <p:spPr>
          <a:xfrm>
            <a:off x="721141" y="1973815"/>
            <a:ext cx="7502780" cy="2907050"/>
          </a:xfrm>
          <a:prstGeom prst="rect">
            <a:avLst/>
          </a:prstGeom>
        </p:spPr>
      </p:pic>
      <p:sp>
        <p:nvSpPr>
          <p:cNvPr id="2" name="Tijdelijke aanduiding voor inhoud 1">
            <a:extLst>
              <a:ext uri="{FF2B5EF4-FFF2-40B4-BE49-F238E27FC236}">
                <a16:creationId xmlns:a16="http://schemas.microsoft.com/office/drawing/2014/main" id="{A25825ED-3F5D-16FA-4CEF-BAF6C87F5D14}"/>
              </a:ext>
            </a:extLst>
          </p:cNvPr>
          <p:cNvSpPr>
            <a:spLocks noGrp="1"/>
          </p:cNvSpPr>
          <p:nvPr>
            <p:ph idx="11"/>
          </p:nvPr>
        </p:nvSpPr>
        <p:spPr/>
        <p:txBody>
          <a:bodyPr/>
          <a:lstStyle/>
          <a:p>
            <a:r>
              <a:rPr lang="en-US" sz="4000" b="1" err="1">
                <a:solidFill>
                  <a:srgbClr val="BCCF00"/>
                </a:solidFill>
                <a:latin typeface="Calibri"/>
                <a:cs typeface="Calibri Light"/>
              </a:rPr>
              <a:t>Betekenisvol</a:t>
            </a:r>
            <a:r>
              <a:rPr lang="en-US" sz="4000" b="1">
                <a:solidFill>
                  <a:srgbClr val="BCCF00"/>
                </a:solidFill>
                <a:latin typeface="Calibri"/>
                <a:cs typeface="Calibri Light"/>
              </a:rPr>
              <a:t> </a:t>
            </a:r>
            <a:r>
              <a:rPr lang="en-US" sz="4000" b="1" err="1">
                <a:solidFill>
                  <a:srgbClr val="BCCF00"/>
                </a:solidFill>
                <a:latin typeface="Calibri"/>
                <a:cs typeface="Calibri Light"/>
              </a:rPr>
              <a:t>toetsen</a:t>
            </a:r>
            <a:endParaRPr lang="nl-NL"/>
          </a:p>
        </p:txBody>
      </p:sp>
    </p:spTree>
    <p:extLst>
      <p:ext uri="{BB962C8B-B14F-4D97-AF65-F5344CB8AC3E}">
        <p14:creationId xmlns:p14="http://schemas.microsoft.com/office/powerpoint/2010/main" val="21279734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EP Nieuwe huisstijl bijgewerkt">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IEP Nieuwe huisstijl bijgewerkt" id="{326D849F-DBAE-44BB-B9E7-E6C7A36E74B7}" vid="{C7441478-40E6-4E02-A116-D790B1528DF7}"/>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BFDCE9E20B5644990C1A5C6E50A6217" ma:contentTypeVersion="20" ma:contentTypeDescription="Create a new document." ma:contentTypeScope="" ma:versionID="7bbcefa280966d91ea03e3b0f285a7c0">
  <xsd:schema xmlns:xsd="http://www.w3.org/2001/XMLSchema" xmlns:xs="http://www.w3.org/2001/XMLSchema" xmlns:p="http://schemas.microsoft.com/office/2006/metadata/properties" xmlns:ns2="d07c57b4-6e04-44e1-8e5f-6e78a9482a40" xmlns:ns3="3247f2dd-33da-41bc-a1dd-e932a81e84cd" xmlns:ns4="f0974581-4bbf-443e-902f-14073e9fb4f6" targetNamespace="http://schemas.microsoft.com/office/2006/metadata/properties" ma:root="true" ma:fieldsID="a064cb434cae836d66efaddf496b5c4c" ns2:_="" ns3:_="" ns4:_="">
    <xsd:import namespace="d07c57b4-6e04-44e1-8e5f-6e78a9482a40"/>
    <xsd:import namespace="3247f2dd-33da-41bc-a1dd-e932a81e84cd"/>
    <xsd:import namespace="f0974581-4bbf-443e-902f-14073e9fb4f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4:TaxCatchAll"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7c57b4-6e04-44e1-8e5f-6e78a9482a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d49524a-21d1-44ef-b988-918b9b43375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47f2dd-33da-41bc-a1dd-e932a81e84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0974581-4bbf-443e-902f-14073e9fb4f6"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5f1685db-07da-4795-8538-3519ae4014f4}" ma:internalName="TaxCatchAll" ma:showField="CatchAllData" ma:web="3247f2dd-33da-41bc-a1dd-e932a81e84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0974581-4bbf-443e-902f-14073e9fb4f6" xsi:nil="true"/>
    <SharedWithUsers xmlns="3247f2dd-33da-41bc-a1dd-e932a81e84cd">
      <UserInfo>
        <DisplayName>Jochem Grimmelikhuizen</DisplayName>
        <AccountId>18</AccountId>
        <AccountType/>
      </UserInfo>
      <UserInfo>
        <DisplayName>Joost Schouten</DisplayName>
        <AccountId>15</AccountId>
        <AccountType/>
      </UserInfo>
      <UserInfo>
        <DisplayName>Roelien Edens</DisplayName>
        <AccountId>9</AccountId>
        <AccountType/>
      </UserInfo>
      <UserInfo>
        <DisplayName>Daphne van Heusden</DisplayName>
        <AccountId>17</AccountId>
        <AccountType/>
      </UserInfo>
      <UserInfo>
        <DisplayName>Annemarie Travaille</DisplayName>
        <AccountId>20</AccountId>
        <AccountType/>
      </UserInfo>
      <UserInfo>
        <DisplayName>Janine Staal</DisplayName>
        <AccountId>32</AccountId>
        <AccountType/>
      </UserInfo>
      <UserInfo>
        <DisplayName>SharingLinks.450a5c3e-b50b-4b46-9c30-ce57b1bda390.Flexible.b2c78d15-78de-4271-9c5f-808dc82cdb85</DisplayName>
        <AccountId>172</AccountId>
        <AccountType/>
      </UserInfo>
      <UserInfo>
        <DisplayName>Margit van Aalst</DisplayName>
        <AccountId>14</AccountId>
        <AccountType/>
      </UserInfo>
      <UserInfo>
        <DisplayName>Jisca Ebelties</DisplayName>
        <AccountId>456</AccountId>
        <AccountType/>
      </UserInfo>
      <UserInfo>
        <DisplayName>Lisanne Schouwenberg</DisplayName>
        <AccountId>229</AccountId>
        <AccountType/>
      </UserInfo>
    </SharedWithUsers>
    <lcf76f155ced4ddcb4097134ff3c332f xmlns="d07c57b4-6e04-44e1-8e5f-6e78a9482a4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59487AB-0274-4D3C-B548-76EDDAEC16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7c57b4-6e04-44e1-8e5f-6e78a9482a40"/>
    <ds:schemaRef ds:uri="3247f2dd-33da-41bc-a1dd-e932a81e84cd"/>
    <ds:schemaRef ds:uri="f0974581-4bbf-443e-902f-14073e9fb4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AB5244C-47F4-474A-A788-C493C28FA146}">
  <ds:schemaRefs>
    <ds:schemaRef ds:uri="http://schemas.microsoft.com/sharepoint/v3/contenttype/forms"/>
  </ds:schemaRefs>
</ds:datastoreItem>
</file>

<file path=customXml/itemProps3.xml><?xml version="1.0" encoding="utf-8"?>
<ds:datastoreItem xmlns:ds="http://schemas.openxmlformats.org/officeDocument/2006/customXml" ds:itemID="{606AB6AD-6081-4029-A902-A27EB66AE2A3}">
  <ds:schemaRefs>
    <ds:schemaRef ds:uri="http://purl.org/dc/terms/"/>
    <ds:schemaRef ds:uri="http://schemas.microsoft.com/office/2006/documentManagement/types"/>
    <ds:schemaRef ds:uri="http://schemas.microsoft.com/office/2006/metadata/properties"/>
    <ds:schemaRef ds:uri="http://purl.org/dc/dcmitype/"/>
    <ds:schemaRef ds:uri="http://purl.org/dc/elements/1.1/"/>
    <ds:schemaRef ds:uri="http://schemas.openxmlformats.org/package/2006/metadata/core-properties"/>
    <ds:schemaRef ds:uri="http://www.w3.org/XML/1998/namespace"/>
    <ds:schemaRef ds:uri="d07c57b4-6e04-44e1-8e5f-6e78a9482a40"/>
    <ds:schemaRef ds:uri="http://schemas.microsoft.com/office/infopath/2007/PartnerControls"/>
    <ds:schemaRef ds:uri="f0974581-4bbf-443e-902f-14073e9fb4f6"/>
    <ds:schemaRef ds:uri="3247f2dd-33da-41bc-a1dd-e932a81e84cd"/>
  </ds:schemaRefs>
</ds:datastoreItem>
</file>

<file path=docProps/app.xml><?xml version="1.0" encoding="utf-8"?>
<Properties xmlns="http://schemas.openxmlformats.org/officeDocument/2006/extended-properties" xmlns:vt="http://schemas.openxmlformats.org/officeDocument/2006/docPropsVTypes">
  <Template>IEP Nieuwe huisstijl bijgewerkt</Template>
  <TotalTime>0</TotalTime>
  <Words>3786</Words>
  <Application>Microsoft Office PowerPoint</Application>
  <PresentationFormat>Breedbeeld</PresentationFormat>
  <Paragraphs>274</Paragraphs>
  <Slides>53</Slides>
  <Notes>53</Notes>
  <HiddenSlides>2</HiddenSlides>
  <MMClips>2</MMClips>
  <ScaleCrop>false</ScaleCrop>
  <HeadingPairs>
    <vt:vector size="6" baseType="variant">
      <vt:variant>
        <vt:lpstr>Gebruikte lettertypen</vt:lpstr>
      </vt:variant>
      <vt:variant>
        <vt:i4>4</vt:i4>
      </vt:variant>
      <vt:variant>
        <vt:lpstr>Thema</vt:lpstr>
      </vt:variant>
      <vt:variant>
        <vt:i4>2</vt:i4>
      </vt:variant>
      <vt:variant>
        <vt:lpstr>Diatitels</vt:lpstr>
      </vt:variant>
      <vt:variant>
        <vt:i4>53</vt:i4>
      </vt:variant>
    </vt:vector>
  </HeadingPairs>
  <TitlesOfParts>
    <vt:vector size="59" baseType="lpstr">
      <vt:lpstr>Arial</vt:lpstr>
      <vt:lpstr>Calibri</vt:lpstr>
      <vt:lpstr>Calibri Light</vt:lpstr>
      <vt:lpstr>Calibri,Sans-Serif</vt:lpstr>
      <vt:lpstr>Office Theme</vt:lpstr>
      <vt:lpstr>IEP Nieuwe huisstijl bijgewerkt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Janine Staal</dc:creator>
  <cp:lastModifiedBy>patty Vaan EXT</cp:lastModifiedBy>
  <cp:revision>91</cp:revision>
  <cp:lastPrinted>2019-07-23T05:58:33Z</cp:lastPrinted>
  <dcterms:created xsi:type="dcterms:W3CDTF">2018-09-06T07:28:21Z</dcterms:created>
  <dcterms:modified xsi:type="dcterms:W3CDTF">2023-11-06T10:29:06Z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0x0101005BFDCE9E20B5644990C1A5C6E50A6217</vt:lpwstr>
  </property>
  <property fmtid="{D5CDD505-2E9C-101B-9397-08002B2CF9AE}" pid="3" name="MediaServiceImageTags">
    <vt:lpwstr/>
  </property>
</Properties>
</file>