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F_D5D0C339.xml" ContentType="application/vnd.ms-powerpoint.comments+xml"/>
  <Override PartName="/ppt/comments/modernComment_110_5D8950F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F_5E555E97.xml" ContentType="application/vnd.ms-powerpoint.comments+xml"/>
  <Override PartName="/ppt/notesSlides/notesSlide15.xml" ContentType="application/vnd.openxmlformats-officedocument.presentationml.notesSlide+xml"/>
  <Override PartName="/ppt/comments/modernComment_120_9C38556D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0" r:id="rId18"/>
    <p:sldId id="284" r:id="rId19"/>
    <p:sldId id="291" r:id="rId20"/>
    <p:sldId id="263" r:id="rId21"/>
    <p:sldId id="286" r:id="rId22"/>
    <p:sldId id="287" r:id="rId23"/>
    <p:sldId id="288" r:id="rId24"/>
    <p:sldId id="285" r:id="rId25"/>
    <p:sldId id="290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8E32E-EE91-8079-12D3-7108DFE7B901}" name="Bregje van Oel EXT" initials="BE" userId="S::bregje.vanoel@sanoma.com::e5f08198-7cf6-4811-8e10-c32252957275" providerId="AD"/>
  <p188:author id="{31F56D39-6EEE-1843-1571-5F7CED9901EE}" name="Carla Astridis EXT" initials="CE" userId="S::carla.1.astridis@sanoma.com::7745d3af-0497-4a3f-8dee-7b531335ff64" providerId="AD"/>
  <p188:author id="{217E1ABD-E3B7-16A4-A99F-B057B7648D3B}" name="Judith Richters" initials="JR" userId="S::judith.richters@sanoma.com::b75c07fb-6b4c-491b-a9d6-9e64b3ff11a6" providerId="AD"/>
  <p188:author id="{E9B827C6-B5C3-B945-75E8-548E56542E7F}" name="Judith Richters" initials="JR" userId="S::Judith.Richters@sanoma.com::b75c07fb-6b4c-491b-a9d6-9e64b3ff11a6" providerId="AD"/>
  <p188:author id="{6AAE24DB-4E7A-457D-0DBA-E5F010ACDA10}" name="Willemijn van den Berg" initials="WB" userId="S::willemijn.vandenberg@sanoma.com::13830242-644e-44c7-ba6b-d84a24c4e38d" providerId="AD"/>
  <p188:author id="{83DD53F2-A824-2AC6-B5DF-D28722E7E934}" name="Hanne Schipper" initials="HS" userId="S::hanne.schipper@sanoma.com::0732faf2-459a-487b-84ef-84b33921fd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2C8"/>
    <a:srgbClr val="40AEA9"/>
    <a:srgbClr val="6DC9C5"/>
    <a:srgbClr val="B9E5E3"/>
    <a:srgbClr val="4D4D4C"/>
    <a:srgbClr val="69B752"/>
    <a:srgbClr val="507F8F"/>
    <a:srgbClr val="A09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21839-FA4C-5FF2-3854-4DC72398EB81}" v="76" dt="2025-09-29T15:30:51.171"/>
    <p1510:client id="{5ACB8FC6-E7C1-7FD5-3931-EC042DF76E94}" v="34" dt="2025-09-30T06:46:14.351"/>
    <p1510:client id="{62B6808D-47DF-713B-EA06-A3510B4B6A09}" v="1" dt="2025-09-29T15:16:45.228"/>
    <p1510:client id="{721BDBB8-5128-464E-B14F-268A7D044415}" v="125" dt="2025-09-28T16:26:57.853"/>
    <p1510:client id="{F5BB9E93-EA35-1266-E73B-0B579F4F5E3A}" v="14" dt="2025-09-29T14:59:49.064"/>
    <p1510:client id="{FBCAF5DA-8907-E67D-B50A-95B06AF97465}" v="33" dt="2025-09-29T15:22:44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Richters" userId="S::judith.richters@sanoma.com::b75c07fb-6b4c-491b-a9d6-9e64b3ff11a6" providerId="AD" clId="Web-{FBCAF5DA-8907-E67D-B50A-95B06AF97465}"/>
    <pc:docChg chg="mod modSld">
      <pc:chgData name="Judith Richters" userId="S::judith.richters@sanoma.com::b75c07fb-6b4c-491b-a9d6-9e64b3ff11a6" providerId="AD" clId="Web-{FBCAF5DA-8907-E67D-B50A-95B06AF97465}" dt="2025-09-29T15:21:12.244" v="27" actId="20577"/>
      <pc:docMkLst>
        <pc:docMk/>
      </pc:docMkLst>
      <pc:sldChg chg="modSp modCm">
        <pc:chgData name="Judith Richters" userId="S::judith.richters@sanoma.com::b75c07fb-6b4c-491b-a9d6-9e64b3ff11a6" providerId="AD" clId="Web-{FBCAF5DA-8907-E67D-B50A-95B06AF97465}" dt="2025-09-29T15:18:36.318" v="4" actId="20577"/>
        <pc:sldMkLst>
          <pc:docMk/>
          <pc:sldMk cId="1569280247" sldId="272"/>
        </pc:sldMkLst>
        <pc:spChg chg="mod">
          <ac:chgData name="Judith Richters" userId="S::judith.richters@sanoma.com::b75c07fb-6b4c-491b-a9d6-9e64b3ff11a6" providerId="AD" clId="Web-{FBCAF5DA-8907-E67D-B50A-95B06AF97465}" dt="2025-09-29T15:18:36.318" v="4" actId="20577"/>
          <ac:spMkLst>
            <pc:docMk/>
            <pc:sldMk cId="1569280247" sldId="272"/>
            <ac:spMk id="3" creationId="{9C678016-1CED-1752-5505-C52F3A6165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dith Richters" userId="S::judith.richters@sanoma.com::b75c07fb-6b4c-491b-a9d6-9e64b3ff11a6" providerId="AD" clId="Web-{FBCAF5DA-8907-E67D-B50A-95B06AF97465}" dt="2025-09-29T15:18:13.021" v="3" actId="20577"/>
              <pc2:cmMkLst xmlns:pc2="http://schemas.microsoft.com/office/powerpoint/2019/9/main/command">
                <pc:docMk/>
                <pc:sldMk cId="1569280247" sldId="272"/>
                <pc2:cmMk id="{85D1F3D6-81D8-408E-A024-59F68FEF27AC}"/>
              </pc2:cmMkLst>
            </pc226:cmChg>
          </p:ext>
        </pc:extLst>
      </pc:sldChg>
      <pc:sldChg chg="modSp">
        <pc:chgData name="Judith Richters" userId="S::judith.richters@sanoma.com::b75c07fb-6b4c-491b-a9d6-9e64b3ff11a6" providerId="AD" clId="Web-{FBCAF5DA-8907-E67D-B50A-95B06AF97465}" dt="2025-09-29T15:20:15.611" v="22" actId="20577"/>
        <pc:sldMkLst>
          <pc:docMk/>
          <pc:sldMk cId="1386345192" sldId="284"/>
        </pc:sldMkLst>
        <pc:spChg chg="mod">
          <ac:chgData name="Judith Richters" userId="S::judith.richters@sanoma.com::b75c07fb-6b4c-491b-a9d6-9e64b3ff11a6" providerId="AD" clId="Web-{FBCAF5DA-8907-E67D-B50A-95B06AF97465}" dt="2025-09-29T15:20:15.611" v="22" actId="20577"/>
          <ac:spMkLst>
            <pc:docMk/>
            <pc:sldMk cId="1386345192" sldId="284"/>
            <ac:spMk id="4" creationId="{BCCA4300-74AB-C841-A35E-97967077063D}"/>
          </ac:spMkLst>
        </pc:spChg>
      </pc:sldChg>
      <pc:sldChg chg="modSp">
        <pc:chgData name="Judith Richters" userId="S::judith.richters@sanoma.com::b75c07fb-6b4c-491b-a9d6-9e64b3ff11a6" providerId="AD" clId="Web-{FBCAF5DA-8907-E67D-B50A-95B06AF97465}" dt="2025-09-29T15:21:12.244" v="27" actId="20577"/>
        <pc:sldMkLst>
          <pc:docMk/>
          <pc:sldMk cId="134362221" sldId="286"/>
        </pc:sldMkLst>
        <pc:spChg chg="mod">
          <ac:chgData name="Judith Richters" userId="S::judith.richters@sanoma.com::b75c07fb-6b4c-491b-a9d6-9e64b3ff11a6" providerId="AD" clId="Web-{FBCAF5DA-8907-E67D-B50A-95B06AF97465}" dt="2025-09-29T15:21:12.244" v="27" actId="20577"/>
          <ac:spMkLst>
            <pc:docMk/>
            <pc:sldMk cId="134362221" sldId="286"/>
            <ac:spMk id="2" creationId="{15856DE2-A32E-B1D8-9697-182150CFF92C}"/>
          </ac:spMkLst>
        </pc:spChg>
      </pc:sldChg>
      <pc:sldChg chg="modSp">
        <pc:chgData name="Judith Richters" userId="S::judith.richters@sanoma.com::b75c07fb-6b4c-491b-a9d6-9e64b3ff11a6" providerId="AD" clId="Web-{FBCAF5DA-8907-E67D-B50A-95B06AF97465}" dt="2025-09-29T15:20:36.911" v="24" actId="20577"/>
        <pc:sldMkLst>
          <pc:docMk/>
          <pc:sldMk cId="3025294601" sldId="291"/>
        </pc:sldMkLst>
        <pc:spChg chg="mod">
          <ac:chgData name="Judith Richters" userId="S::judith.richters@sanoma.com::b75c07fb-6b4c-491b-a9d6-9e64b3ff11a6" providerId="AD" clId="Web-{FBCAF5DA-8907-E67D-B50A-95B06AF97465}" dt="2025-09-29T15:20:36.911" v="24" actId="20577"/>
          <ac:spMkLst>
            <pc:docMk/>
            <pc:sldMk cId="3025294601" sldId="291"/>
            <ac:spMk id="4" creationId="{C2FFD92C-57CD-2623-5747-9C6EC2D528C1}"/>
          </ac:spMkLst>
        </pc:spChg>
      </pc:sldChg>
    </pc:docChg>
  </pc:docChgLst>
  <pc:docChgLst>
    <pc:chgData name="Judith Richters" userId="S::judith.richters@sanoma.com::b75c07fb-6b4c-491b-a9d6-9e64b3ff11a6" providerId="AD" clId="Web-{62B6808D-47DF-713B-EA06-A3510B4B6A09}"/>
    <pc:docChg chg="addSld">
      <pc:chgData name="Judith Richters" userId="S::judith.richters@sanoma.com::b75c07fb-6b4c-491b-a9d6-9e64b3ff11a6" providerId="AD" clId="Web-{62B6808D-47DF-713B-EA06-A3510B4B6A09}" dt="2025-09-29T15:16:45.228" v="0"/>
      <pc:docMkLst>
        <pc:docMk/>
      </pc:docMkLst>
      <pc:sldChg chg="new">
        <pc:chgData name="Judith Richters" userId="S::judith.richters@sanoma.com::b75c07fb-6b4c-491b-a9d6-9e64b3ff11a6" providerId="AD" clId="Web-{62B6808D-47DF-713B-EA06-A3510B4B6A09}" dt="2025-09-29T15:16:45.228" v="0"/>
        <pc:sldMkLst>
          <pc:docMk/>
          <pc:sldMk cId="2429570840" sldId="292"/>
        </pc:sldMkLst>
      </pc:sldChg>
    </pc:docChg>
  </pc:docChgLst>
  <pc:docChgLst>
    <pc:chgData name="Bregje van Oel EXT" userId="S::bregje.vanoel@sanoma.com::e5f08198-7cf6-4811-8e10-c32252957275" providerId="AD" clId="Web-{50821839-FA4C-5FF2-3854-4DC72398EB81}"/>
    <pc:docChg chg="modSld">
      <pc:chgData name="Bregje van Oel EXT" userId="S::bregje.vanoel@sanoma.com::e5f08198-7cf6-4811-8e10-c32252957275" providerId="AD" clId="Web-{50821839-FA4C-5FF2-3854-4DC72398EB81}" dt="2025-09-29T15:30:50.843" v="377" actId="20577"/>
      <pc:docMkLst>
        <pc:docMk/>
      </pc:docMkLst>
      <pc:sldChg chg="modNotes">
        <pc:chgData name="Bregje van Oel EXT" userId="S::bregje.vanoel@sanoma.com::e5f08198-7cf6-4811-8e10-c32252957275" providerId="AD" clId="Web-{50821839-FA4C-5FF2-3854-4DC72398EB81}" dt="2025-09-29T14:50:43.963" v="199"/>
        <pc:sldMkLst>
          <pc:docMk/>
          <pc:sldMk cId="469896115" sldId="263"/>
        </pc:sldMkLst>
      </pc:sldChg>
      <pc:sldChg chg="modSp">
        <pc:chgData name="Bregje van Oel EXT" userId="S::bregje.vanoel@sanoma.com::e5f08198-7cf6-4811-8e10-c32252957275" providerId="AD" clId="Web-{50821839-FA4C-5FF2-3854-4DC72398EB81}" dt="2025-09-29T14:57:27.871" v="288" actId="20577"/>
        <pc:sldMkLst>
          <pc:docMk/>
          <pc:sldMk cId="3587228473" sldId="271"/>
        </pc:sldMkLst>
        <pc:spChg chg="mod">
          <ac:chgData name="Bregje van Oel EXT" userId="S::bregje.vanoel@sanoma.com::e5f08198-7cf6-4811-8e10-c32252957275" providerId="AD" clId="Web-{50821839-FA4C-5FF2-3854-4DC72398EB81}" dt="2025-09-29T14:57:27.871" v="288" actId="20577"/>
          <ac:spMkLst>
            <pc:docMk/>
            <pc:sldMk cId="3587228473" sldId="271"/>
            <ac:spMk id="3" creationId="{EFB51413-DF70-8B1C-664B-20902320DB3F}"/>
          </ac:spMkLst>
        </pc:spChg>
      </pc:sldChg>
      <pc:sldChg chg="modNotes">
        <pc:chgData name="Bregje van Oel EXT" userId="S::bregje.vanoel@sanoma.com::e5f08198-7cf6-4811-8e10-c32252957275" providerId="AD" clId="Web-{50821839-FA4C-5FF2-3854-4DC72398EB81}" dt="2025-09-29T14:53:15.965" v="277"/>
        <pc:sldMkLst>
          <pc:docMk/>
          <pc:sldMk cId="1069517401" sldId="274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7:43.184" v="289"/>
        <pc:sldMkLst>
          <pc:docMk/>
          <pc:sldMk cId="2677891165" sldId="276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3:04.964" v="274"/>
        <pc:sldMkLst>
          <pc:docMk/>
          <pc:sldMk cId="3529965894" sldId="277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7:57.685" v="290"/>
        <pc:sldMkLst>
          <pc:docMk/>
          <pc:sldMk cId="1469128055" sldId="279"/>
        </pc:sldMkLst>
      </pc:sldChg>
      <pc:sldChg chg="modSp">
        <pc:chgData name="Bregje van Oel EXT" userId="S::bregje.vanoel@sanoma.com::e5f08198-7cf6-4811-8e10-c32252957275" providerId="AD" clId="Web-{50821839-FA4C-5FF2-3854-4DC72398EB81}" dt="2025-09-29T15:02:31.991" v="340" actId="20577"/>
        <pc:sldMkLst>
          <pc:docMk/>
          <pc:sldMk cId="3283505343" sldId="280"/>
        </pc:sldMkLst>
        <pc:spChg chg="mod">
          <ac:chgData name="Bregje van Oel EXT" userId="S::bregje.vanoel@sanoma.com::e5f08198-7cf6-4811-8e10-c32252957275" providerId="AD" clId="Web-{50821839-FA4C-5FF2-3854-4DC72398EB81}" dt="2025-09-29T15:02:31.991" v="340" actId="20577"/>
          <ac:spMkLst>
            <pc:docMk/>
            <pc:sldMk cId="3283505343" sldId="280"/>
            <ac:spMk id="3" creationId="{A8EA4ED3-1B76-99C0-CA1B-AB00FF7A0BEE}"/>
          </ac:spMkLst>
        </pc:spChg>
      </pc:sldChg>
      <pc:sldChg chg="modNotes">
        <pc:chgData name="Bregje van Oel EXT" userId="S::bregje.vanoel@sanoma.com::e5f08198-7cf6-4811-8e10-c32252957275" providerId="AD" clId="Web-{50821839-FA4C-5FF2-3854-4DC72398EB81}" dt="2025-09-29T15:03:50.574" v="341"/>
        <pc:sldMkLst>
          <pc:docMk/>
          <pc:sldMk cId="242083759" sldId="281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8:04.794" v="294"/>
        <pc:sldMkLst>
          <pc:docMk/>
          <pc:sldMk cId="867686035" sldId="282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8:09.810" v="297"/>
        <pc:sldMkLst>
          <pc:docMk/>
          <pc:sldMk cId="2071687653" sldId="283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9:14" v="303"/>
        <pc:sldMkLst>
          <pc:docMk/>
          <pc:sldMk cId="1386345192" sldId="284"/>
        </pc:sldMkLst>
      </pc:sldChg>
      <pc:sldChg chg="modSp modCm">
        <pc:chgData name="Bregje van Oel EXT" userId="S::bregje.vanoel@sanoma.com::e5f08198-7cf6-4811-8e10-c32252957275" providerId="AD" clId="Web-{50821839-FA4C-5FF2-3854-4DC72398EB81}" dt="2025-09-29T15:06:31.912" v="350" actId="20577"/>
        <pc:sldMkLst>
          <pc:docMk/>
          <pc:sldMk cId="3669330757" sldId="285"/>
        </pc:sldMkLst>
        <pc:spChg chg="mod">
          <ac:chgData name="Bregje van Oel EXT" userId="S::bregje.vanoel@sanoma.com::e5f08198-7cf6-4811-8e10-c32252957275" providerId="AD" clId="Web-{50821839-FA4C-5FF2-3854-4DC72398EB81}" dt="2025-09-29T15:06:31.912" v="350" actId="20577"/>
          <ac:spMkLst>
            <pc:docMk/>
            <pc:sldMk cId="3669330757" sldId="285"/>
            <ac:spMk id="3" creationId="{0A85C4D7-7673-F2F9-E69A-16804A46DD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gje van Oel EXT" userId="S::bregje.vanoel@sanoma.com::e5f08198-7cf6-4811-8e10-c32252957275" providerId="AD" clId="Web-{50821839-FA4C-5FF2-3854-4DC72398EB81}" dt="2025-09-29T14:55:33.975" v="286" actId="20577"/>
              <pc2:cmMkLst xmlns:pc2="http://schemas.microsoft.com/office/powerpoint/2019/9/main/command">
                <pc:docMk/>
                <pc:sldMk cId="3669330757" sldId="285"/>
                <pc2:cmMk id="{54B95DC7-C0C6-4591-BDB7-D3D2DEE482BD}"/>
              </pc2:cmMkLst>
            </pc226:cmChg>
          </p:ext>
        </pc:extLst>
      </pc:sldChg>
      <pc:sldChg chg="modSp modCm modNotes">
        <pc:chgData name="Bregje van Oel EXT" userId="S::bregje.vanoel@sanoma.com::e5f08198-7cf6-4811-8e10-c32252957275" providerId="AD" clId="Web-{50821839-FA4C-5FF2-3854-4DC72398EB81}" dt="2025-09-29T15:30:50.843" v="377" actId="20577"/>
        <pc:sldMkLst>
          <pc:docMk/>
          <pc:sldMk cId="134362221" sldId="286"/>
        </pc:sldMkLst>
        <pc:spChg chg="mod">
          <ac:chgData name="Bregje van Oel EXT" userId="S::bregje.vanoel@sanoma.com::e5f08198-7cf6-4811-8e10-c32252957275" providerId="AD" clId="Web-{50821839-FA4C-5FF2-3854-4DC72398EB81}" dt="2025-09-29T15:30:50.843" v="377" actId="20577"/>
          <ac:spMkLst>
            <pc:docMk/>
            <pc:sldMk cId="134362221" sldId="286"/>
            <ac:spMk id="2" creationId="{15856DE2-A32E-B1D8-9697-182150CFF92C}"/>
          </ac:spMkLst>
        </pc:spChg>
        <pc:spChg chg="mod">
          <ac:chgData name="Bregje van Oel EXT" userId="S::bregje.vanoel@sanoma.com::e5f08198-7cf6-4811-8e10-c32252957275" providerId="AD" clId="Web-{50821839-FA4C-5FF2-3854-4DC72398EB81}" dt="2025-09-29T15:30:29.763" v="356" actId="20577"/>
          <ac:spMkLst>
            <pc:docMk/>
            <pc:sldMk cId="134362221" sldId="286"/>
            <ac:spMk id="7" creationId="{C462CCB3-51E2-5B94-8970-6A33149F06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gje van Oel EXT" userId="S::bregje.vanoel@sanoma.com::e5f08198-7cf6-4811-8e10-c32252957275" providerId="AD" clId="Web-{50821839-FA4C-5FF2-3854-4DC72398EB81}" dt="2025-09-29T15:00:12.830" v="318" actId="20577"/>
              <pc2:cmMkLst xmlns:pc2="http://schemas.microsoft.com/office/powerpoint/2019/9/main/command">
                <pc:docMk/>
                <pc:sldMk cId="134362221" sldId="286"/>
                <pc2:cmMk id="{3FBC473B-8C84-4CF6-BD41-1474D90717FB}"/>
              </pc2:cmMkLst>
            </pc226:cmChg>
          </p:ext>
        </pc:extLst>
      </pc:sldChg>
      <pc:sldChg chg="modNotes">
        <pc:chgData name="Bregje van Oel EXT" userId="S::bregje.vanoel@sanoma.com::e5f08198-7cf6-4811-8e10-c32252957275" providerId="AD" clId="Web-{50821839-FA4C-5FF2-3854-4DC72398EB81}" dt="2025-09-29T14:54:50.425" v="283"/>
        <pc:sldMkLst>
          <pc:docMk/>
          <pc:sldMk cId="1582653079" sldId="287"/>
        </pc:sldMkLst>
      </pc:sldChg>
      <pc:sldChg chg="modNotes">
        <pc:chgData name="Bregje van Oel EXT" userId="S::bregje.vanoel@sanoma.com::e5f08198-7cf6-4811-8e10-c32252957275" providerId="AD" clId="Web-{50821839-FA4C-5FF2-3854-4DC72398EB81}" dt="2025-09-29T14:54:58.863" v="285"/>
        <pc:sldMkLst>
          <pc:docMk/>
          <pc:sldMk cId="2620937581" sldId="288"/>
        </pc:sldMkLst>
      </pc:sldChg>
      <pc:sldChg chg="modSp modNotes">
        <pc:chgData name="Bregje van Oel EXT" userId="S::bregje.vanoel@sanoma.com::e5f08198-7cf6-4811-8e10-c32252957275" providerId="AD" clId="Web-{50821839-FA4C-5FF2-3854-4DC72398EB81}" dt="2025-09-29T14:49:49.704" v="96"/>
        <pc:sldMkLst>
          <pc:docMk/>
          <pc:sldMk cId="3025294601" sldId="291"/>
        </pc:sldMkLst>
        <pc:spChg chg="mod">
          <ac:chgData name="Bregje van Oel EXT" userId="S::bregje.vanoel@sanoma.com::e5f08198-7cf6-4811-8e10-c32252957275" providerId="AD" clId="Web-{50821839-FA4C-5FF2-3854-4DC72398EB81}" dt="2025-09-29T14:49:39.687" v="95" actId="20577"/>
          <ac:spMkLst>
            <pc:docMk/>
            <pc:sldMk cId="3025294601" sldId="291"/>
            <ac:spMk id="2" creationId="{8A58C8C8-F0B3-1876-CE44-C8578B46B547}"/>
          </ac:spMkLst>
        </pc:spChg>
      </pc:sldChg>
    </pc:docChg>
  </pc:docChgLst>
  <pc:docChgLst>
    <pc:chgData name="bregje van oel" userId="e4cfe9bcb412fbc2" providerId="LiveId" clId="{5A50401A-38D1-4D17-AB95-39092AAACF8D}"/>
    <pc:docChg chg="undo custSel addSld delSld modSld sldOrd">
      <pc:chgData name="bregje van oel" userId="e4cfe9bcb412fbc2" providerId="LiveId" clId="{5A50401A-38D1-4D17-AB95-39092AAACF8D}" dt="2025-09-28T16:33:18.557" v="7035" actId="20577"/>
      <pc:docMkLst>
        <pc:docMk/>
      </pc:docMkLst>
      <pc:sldChg chg="addSp delSp modSp mod ord modNotesTx">
        <pc:chgData name="bregje van oel" userId="e4cfe9bcb412fbc2" providerId="LiveId" clId="{5A50401A-38D1-4D17-AB95-39092AAACF8D}" dt="2025-09-28T15:43:46.964" v="2293" actId="14100"/>
        <pc:sldMkLst>
          <pc:docMk/>
          <pc:sldMk cId="469896115" sldId="263"/>
        </pc:sldMkLst>
        <pc:spChg chg="add del mod">
          <ac:chgData name="bregje van oel" userId="e4cfe9bcb412fbc2" providerId="LiveId" clId="{5A50401A-38D1-4D17-AB95-39092AAACF8D}" dt="2025-09-28T15:26:06.309" v="1849" actId="478"/>
          <ac:spMkLst>
            <pc:docMk/>
            <pc:sldMk cId="469896115" sldId="263"/>
            <ac:spMk id="3" creationId="{3465387F-4A6A-8C28-D305-04E05D412DC4}"/>
          </ac:spMkLst>
        </pc:spChg>
        <pc:spChg chg="add del mod">
          <ac:chgData name="bregje van oel" userId="e4cfe9bcb412fbc2" providerId="LiveId" clId="{5A50401A-38D1-4D17-AB95-39092AAACF8D}" dt="2025-09-28T15:26:03.354" v="1848"/>
          <ac:spMkLst>
            <pc:docMk/>
            <pc:sldMk cId="469896115" sldId="263"/>
            <ac:spMk id="4" creationId="{D9B98F4E-F25D-6E91-C341-5C4DAEBFCDAF}"/>
          </ac:spMkLst>
        </pc:spChg>
        <pc:spChg chg="del">
          <ac:chgData name="bregje van oel" userId="e4cfe9bcb412fbc2" providerId="LiveId" clId="{5A50401A-38D1-4D17-AB95-39092AAACF8D}" dt="2025-09-28T15:25:58.879" v="1844" actId="478"/>
          <ac:spMkLst>
            <pc:docMk/>
            <pc:sldMk cId="469896115" sldId="263"/>
            <ac:spMk id="5" creationId="{27FB6C95-0348-AA42-A980-7CA541DEB96F}"/>
          </ac:spMkLst>
        </pc:spChg>
        <pc:spChg chg="add mod">
          <ac:chgData name="bregje van oel" userId="e4cfe9bcb412fbc2" providerId="LiveId" clId="{5A50401A-38D1-4D17-AB95-39092AAACF8D}" dt="2025-09-28T15:26:15.333" v="1859" actId="20577"/>
          <ac:spMkLst>
            <pc:docMk/>
            <pc:sldMk cId="469896115" sldId="263"/>
            <ac:spMk id="7" creationId="{91C82306-8018-F73B-9258-DEAB2845E143}"/>
          </ac:spMkLst>
        </pc:spChg>
        <pc:spChg chg="del">
          <ac:chgData name="bregje van oel" userId="e4cfe9bcb412fbc2" providerId="LiveId" clId="{5A50401A-38D1-4D17-AB95-39092AAACF8D}" dt="2025-09-28T15:26:10.752" v="1851" actId="478"/>
          <ac:spMkLst>
            <pc:docMk/>
            <pc:sldMk cId="469896115" sldId="263"/>
            <ac:spMk id="16" creationId="{DE3A092E-533F-A862-500C-DDBFAC3F3873}"/>
          </ac:spMkLst>
        </pc:spChg>
        <pc:spChg chg="del">
          <ac:chgData name="bregje van oel" userId="e4cfe9bcb412fbc2" providerId="LiveId" clId="{5A50401A-38D1-4D17-AB95-39092AAACF8D}" dt="2025-09-28T15:27:30.091" v="1863" actId="478"/>
          <ac:spMkLst>
            <pc:docMk/>
            <pc:sldMk cId="469896115" sldId="263"/>
            <ac:spMk id="17" creationId="{7E492B16-ABB5-D069-6465-56E701AEC9BF}"/>
          </ac:spMkLst>
        </pc:spChg>
        <pc:graphicFrameChg chg="del mod modGraphic">
          <ac:chgData name="bregje van oel" userId="e4cfe9bcb412fbc2" providerId="LiveId" clId="{5A50401A-38D1-4D17-AB95-39092AAACF8D}" dt="2025-09-28T15:27:23.124" v="1861" actId="478"/>
          <ac:graphicFrameMkLst>
            <pc:docMk/>
            <pc:sldMk cId="469896115" sldId="263"/>
            <ac:graphicFrameMk id="11" creationId="{1E25D8DE-5072-BAAE-F76C-94FA7E78FB32}"/>
          </ac:graphicFrameMkLst>
        </pc:graphicFrameChg>
        <pc:picChg chg="add del mod">
          <ac:chgData name="bregje van oel" userId="e4cfe9bcb412fbc2" providerId="LiveId" clId="{5A50401A-38D1-4D17-AB95-39092AAACF8D}" dt="2025-09-28T15:26:02.049" v="1847" actId="478"/>
          <ac:picMkLst>
            <pc:docMk/>
            <pc:sldMk cId="469896115" sldId="263"/>
            <ac:picMk id="6" creationId="{8D2D7AF5-5221-AA3A-742D-28CC58F8A2ED}"/>
          </ac:picMkLst>
        </pc:picChg>
        <pc:picChg chg="add mod">
          <ac:chgData name="bregje van oel" userId="e4cfe9bcb412fbc2" providerId="LiveId" clId="{5A50401A-38D1-4D17-AB95-39092AAACF8D}" dt="2025-09-28T15:26:06.805" v="1850"/>
          <ac:picMkLst>
            <pc:docMk/>
            <pc:sldMk cId="469896115" sldId="263"/>
            <ac:picMk id="8" creationId="{9AC22BB2-CC00-AE0F-7EB2-EFF469925F30}"/>
          </ac:picMkLst>
        </pc:picChg>
        <pc:picChg chg="add mod">
          <ac:chgData name="bregje van oel" userId="e4cfe9bcb412fbc2" providerId="LiveId" clId="{5A50401A-38D1-4D17-AB95-39092AAACF8D}" dt="2025-09-28T15:43:46.964" v="2293" actId="14100"/>
          <ac:picMkLst>
            <pc:docMk/>
            <pc:sldMk cId="469896115" sldId="263"/>
            <ac:picMk id="10" creationId="{2C11AD3B-2091-E0ED-56B3-D7F86EEAC046}"/>
          </ac:picMkLst>
        </pc:picChg>
      </pc:sldChg>
      <pc:sldChg chg="modSp mod">
        <pc:chgData name="bregje van oel" userId="e4cfe9bcb412fbc2" providerId="LiveId" clId="{5A50401A-38D1-4D17-AB95-39092AAACF8D}" dt="2025-09-28T16:14:51.498" v="4861" actId="20577"/>
        <pc:sldMkLst>
          <pc:docMk/>
          <pc:sldMk cId="3587228473" sldId="271"/>
        </pc:sldMkLst>
        <pc:spChg chg="mod">
          <ac:chgData name="bregje van oel" userId="e4cfe9bcb412fbc2" providerId="LiveId" clId="{5A50401A-38D1-4D17-AB95-39092AAACF8D}" dt="2025-09-28T14:08:14.577" v="23" actId="20577"/>
          <ac:spMkLst>
            <pc:docMk/>
            <pc:sldMk cId="3587228473" sldId="271"/>
            <ac:spMk id="2" creationId="{43094178-B87D-B29B-34AB-9FF845C12580}"/>
          </ac:spMkLst>
        </pc:spChg>
        <pc:spChg chg="mod">
          <ac:chgData name="bregje van oel" userId="e4cfe9bcb412fbc2" providerId="LiveId" clId="{5A50401A-38D1-4D17-AB95-39092AAACF8D}" dt="2025-09-28T16:14:51.498" v="4861" actId="20577"/>
          <ac:spMkLst>
            <pc:docMk/>
            <pc:sldMk cId="3587228473" sldId="271"/>
            <ac:spMk id="3" creationId="{EFB51413-DF70-8B1C-664B-20902320DB3F}"/>
          </ac:spMkLst>
        </pc:spChg>
      </pc:sldChg>
      <pc:sldChg chg="modSp add mod">
        <pc:chgData name="bregje van oel" userId="e4cfe9bcb412fbc2" providerId="LiveId" clId="{5A50401A-38D1-4D17-AB95-39092AAACF8D}" dt="2025-09-28T15:53:23.188" v="2901" actId="20577"/>
        <pc:sldMkLst>
          <pc:docMk/>
          <pc:sldMk cId="1569280247" sldId="272"/>
        </pc:sldMkLst>
        <pc:spChg chg="mod">
          <ac:chgData name="bregje van oel" userId="e4cfe9bcb412fbc2" providerId="LiveId" clId="{5A50401A-38D1-4D17-AB95-39092AAACF8D}" dt="2025-09-28T14:11:57.376" v="175" actId="20577"/>
          <ac:spMkLst>
            <pc:docMk/>
            <pc:sldMk cId="1569280247" sldId="272"/>
            <ac:spMk id="2" creationId="{292F06CE-5920-C77A-C91B-09DF6BC62856}"/>
          </ac:spMkLst>
        </pc:spChg>
        <pc:spChg chg="mod">
          <ac:chgData name="bregje van oel" userId="e4cfe9bcb412fbc2" providerId="LiveId" clId="{5A50401A-38D1-4D17-AB95-39092AAACF8D}" dt="2025-09-28T15:53:23.188" v="2901" actId="20577"/>
          <ac:spMkLst>
            <pc:docMk/>
            <pc:sldMk cId="1569280247" sldId="272"/>
            <ac:spMk id="3" creationId="{9C678016-1CED-1752-5505-C52F3A6165CA}"/>
          </ac:spMkLst>
        </pc:spChg>
      </pc:sldChg>
      <pc:sldChg chg="modSp add mod">
        <pc:chgData name="bregje van oel" userId="e4cfe9bcb412fbc2" providerId="LiveId" clId="{5A50401A-38D1-4D17-AB95-39092AAACF8D}" dt="2025-09-28T15:41:10.285" v="2249" actId="108"/>
        <pc:sldMkLst>
          <pc:docMk/>
          <pc:sldMk cId="1444664861" sldId="273"/>
        </pc:sldMkLst>
        <pc:spChg chg="mod">
          <ac:chgData name="bregje van oel" userId="e4cfe9bcb412fbc2" providerId="LiveId" clId="{5A50401A-38D1-4D17-AB95-39092AAACF8D}" dt="2025-09-28T14:11:53.761" v="174" actId="20577"/>
          <ac:spMkLst>
            <pc:docMk/>
            <pc:sldMk cId="1444664861" sldId="273"/>
            <ac:spMk id="2" creationId="{7081E2B9-1BF5-EC5B-E51E-7D29D016129B}"/>
          </ac:spMkLst>
        </pc:spChg>
        <pc:spChg chg="mod">
          <ac:chgData name="bregje van oel" userId="e4cfe9bcb412fbc2" providerId="LiveId" clId="{5A50401A-38D1-4D17-AB95-39092AAACF8D}" dt="2025-09-28T15:41:10.285" v="2249" actId="108"/>
          <ac:spMkLst>
            <pc:docMk/>
            <pc:sldMk cId="1444664861" sldId="273"/>
            <ac:spMk id="3" creationId="{07A25542-8242-98E7-2DF4-8706C5F26BF6}"/>
          </ac:spMkLst>
        </pc:spChg>
      </pc:sldChg>
      <pc:sldChg chg="addSp delSp modSp add mod modNotesTx">
        <pc:chgData name="bregje van oel" userId="e4cfe9bcb412fbc2" providerId="LiveId" clId="{5A50401A-38D1-4D17-AB95-39092AAACF8D}" dt="2025-09-28T15:40:56.215" v="2245" actId="207"/>
        <pc:sldMkLst>
          <pc:docMk/>
          <pc:sldMk cId="1069517401" sldId="274"/>
        </pc:sldMkLst>
        <pc:spChg chg="mod">
          <ac:chgData name="bregje van oel" userId="e4cfe9bcb412fbc2" providerId="LiveId" clId="{5A50401A-38D1-4D17-AB95-39092AAACF8D}" dt="2025-09-28T15:40:56.215" v="2245" actId="207"/>
          <ac:spMkLst>
            <pc:docMk/>
            <pc:sldMk cId="1069517401" sldId="274"/>
            <ac:spMk id="2" creationId="{26F3E4DD-C09E-CD43-AE39-2AE8F590CD3C}"/>
          </ac:spMkLst>
        </pc:spChg>
        <pc:spChg chg="del mod">
          <ac:chgData name="bregje van oel" userId="e4cfe9bcb412fbc2" providerId="LiveId" clId="{5A50401A-38D1-4D17-AB95-39092AAACF8D}" dt="2025-09-28T15:06:54.323" v="1134" actId="478"/>
          <ac:spMkLst>
            <pc:docMk/>
            <pc:sldMk cId="1069517401" sldId="274"/>
            <ac:spMk id="3" creationId="{51E004ED-C060-E290-2555-06DCF463D98D}"/>
          </ac:spMkLst>
        </pc:spChg>
        <pc:picChg chg="add mod ord">
          <ac:chgData name="bregje van oel" userId="e4cfe9bcb412fbc2" providerId="LiveId" clId="{5A50401A-38D1-4D17-AB95-39092AAACF8D}" dt="2025-09-28T15:40:36.026" v="2243" actId="14100"/>
          <ac:picMkLst>
            <pc:docMk/>
            <pc:sldMk cId="1069517401" sldId="274"/>
            <ac:picMk id="6" creationId="{0A7CF7B6-DE0C-DC8E-9715-635ED1D59125}"/>
          </ac:picMkLst>
        </pc:picChg>
      </pc:sldChg>
      <pc:sldChg chg="addSp delSp modSp add mod modAnim">
        <pc:chgData name="bregje van oel" userId="e4cfe9bcb412fbc2" providerId="LiveId" clId="{5A50401A-38D1-4D17-AB95-39092AAACF8D}" dt="2025-09-28T15:07:38.543" v="1167" actId="14100"/>
        <pc:sldMkLst>
          <pc:docMk/>
          <pc:sldMk cId="4213013098" sldId="275"/>
        </pc:sldMkLst>
        <pc:spChg chg="mod">
          <ac:chgData name="bregje van oel" userId="e4cfe9bcb412fbc2" providerId="LiveId" clId="{5A50401A-38D1-4D17-AB95-39092AAACF8D}" dt="2025-09-28T15:07:21.405" v="1161" actId="20577"/>
          <ac:spMkLst>
            <pc:docMk/>
            <pc:sldMk cId="4213013098" sldId="275"/>
            <ac:spMk id="2" creationId="{A5374C19-4B9C-33A3-6C8E-F67CC7B26448}"/>
          </ac:spMkLst>
        </pc:spChg>
        <pc:spChg chg="del">
          <ac:chgData name="bregje van oel" userId="e4cfe9bcb412fbc2" providerId="LiveId" clId="{5A50401A-38D1-4D17-AB95-39092AAACF8D}" dt="2025-09-28T14:24:12.601" v="284" actId="478"/>
          <ac:spMkLst>
            <pc:docMk/>
            <pc:sldMk cId="4213013098" sldId="275"/>
            <ac:spMk id="3" creationId="{25543B7E-C824-15AD-0F3E-D778852766D3}"/>
          </ac:spMkLst>
        </pc:spChg>
        <pc:spChg chg="add del mod">
          <ac:chgData name="bregje van oel" userId="e4cfe9bcb412fbc2" providerId="LiveId" clId="{5A50401A-38D1-4D17-AB95-39092AAACF8D}" dt="2025-09-28T15:07:23.929" v="1162" actId="478"/>
          <ac:spMkLst>
            <pc:docMk/>
            <pc:sldMk cId="4213013098" sldId="275"/>
            <ac:spMk id="4" creationId="{FFAB3D9E-D2E4-7F3E-DEE5-CD3A38B7CFAD}"/>
          </ac:spMkLst>
        </pc:spChg>
        <pc:spChg chg="add del mod">
          <ac:chgData name="bregje van oel" userId="e4cfe9bcb412fbc2" providerId="LiveId" clId="{5A50401A-38D1-4D17-AB95-39092AAACF8D}" dt="2025-09-28T14:24:16.739" v="285" actId="478"/>
          <ac:spMkLst>
            <pc:docMk/>
            <pc:sldMk cId="4213013098" sldId="275"/>
            <ac:spMk id="7" creationId="{E6D48CE1-E19A-BFAE-329A-0EBCFB083D7E}"/>
          </ac:spMkLst>
        </pc:spChg>
        <pc:spChg chg="add mod">
          <ac:chgData name="bregje van oel" userId="e4cfe9bcb412fbc2" providerId="LiveId" clId="{5A50401A-38D1-4D17-AB95-39092AAACF8D}" dt="2025-09-28T14:33:14.460" v="403" actId="164"/>
          <ac:spMkLst>
            <pc:docMk/>
            <pc:sldMk cId="4213013098" sldId="275"/>
            <ac:spMk id="14" creationId="{419BCE87-AE73-37C2-5BA1-8AC845D95C9E}"/>
          </ac:spMkLst>
        </pc:spChg>
        <pc:spChg chg="add mod">
          <ac:chgData name="bregje van oel" userId="e4cfe9bcb412fbc2" providerId="LiveId" clId="{5A50401A-38D1-4D17-AB95-39092AAACF8D}" dt="2025-09-28T14:33:28.019" v="404" actId="164"/>
          <ac:spMkLst>
            <pc:docMk/>
            <pc:sldMk cId="4213013098" sldId="275"/>
            <ac:spMk id="15" creationId="{579F1852-4CFF-246E-4694-130D136741DE}"/>
          </ac:spMkLst>
        </pc:spChg>
        <pc:grpChg chg="add mod">
          <ac:chgData name="bregje van oel" userId="e4cfe9bcb412fbc2" providerId="LiveId" clId="{5A50401A-38D1-4D17-AB95-39092AAACF8D}" dt="2025-09-28T15:07:38.543" v="1167" actId="14100"/>
          <ac:grpSpMkLst>
            <pc:docMk/>
            <pc:sldMk cId="4213013098" sldId="275"/>
            <ac:grpSpMk id="19" creationId="{7FBECF1F-FFBA-F426-62B6-8DB0E7C2D48A}"/>
          </ac:grpSpMkLst>
        </pc:grpChg>
        <pc:grpChg chg="add mod">
          <ac:chgData name="bregje van oel" userId="e4cfe9bcb412fbc2" providerId="LiveId" clId="{5A50401A-38D1-4D17-AB95-39092AAACF8D}" dt="2025-09-28T15:07:30.397" v="1164" actId="14100"/>
          <ac:grpSpMkLst>
            <pc:docMk/>
            <pc:sldMk cId="4213013098" sldId="275"/>
            <ac:grpSpMk id="20" creationId="{114B74DC-BD80-4F10-92B3-5E52137FC5F8}"/>
          </ac:grpSpMkLst>
        </pc:grpChg>
        <pc:picChg chg="add mod">
          <ac:chgData name="bregje van oel" userId="e4cfe9bcb412fbc2" providerId="LiveId" clId="{5A50401A-38D1-4D17-AB95-39092AAACF8D}" dt="2025-09-28T14:33:14.460" v="403" actId="164"/>
          <ac:picMkLst>
            <pc:docMk/>
            <pc:sldMk cId="4213013098" sldId="275"/>
            <ac:picMk id="9" creationId="{D6ADAFD4-EC4E-B601-47A3-E1248551601F}"/>
          </ac:picMkLst>
        </pc:picChg>
        <pc:picChg chg="add del mod">
          <ac:chgData name="bregje van oel" userId="e4cfe9bcb412fbc2" providerId="LiveId" clId="{5A50401A-38D1-4D17-AB95-39092AAACF8D}" dt="2025-09-28T14:27:04.564" v="314" actId="478"/>
          <ac:picMkLst>
            <pc:docMk/>
            <pc:sldMk cId="4213013098" sldId="275"/>
            <ac:picMk id="11" creationId="{5A2412EE-F2C4-D6B9-0ABF-857424ACC386}"/>
          </ac:picMkLst>
        </pc:picChg>
        <pc:picChg chg="add mod">
          <ac:chgData name="bregje van oel" userId="e4cfe9bcb412fbc2" providerId="LiveId" clId="{5A50401A-38D1-4D17-AB95-39092AAACF8D}" dt="2025-09-28T14:33:28.019" v="404" actId="164"/>
          <ac:picMkLst>
            <pc:docMk/>
            <pc:sldMk cId="4213013098" sldId="275"/>
            <ac:picMk id="13" creationId="{C5CFA2C3-7393-A397-9392-E67F9B483800}"/>
          </ac:picMkLst>
        </pc:picChg>
        <pc:picChg chg="add mod">
          <ac:chgData name="bregje van oel" userId="e4cfe9bcb412fbc2" providerId="LiveId" clId="{5A50401A-38D1-4D17-AB95-39092AAACF8D}" dt="2025-09-28T14:33:28.019" v="404" actId="164"/>
          <ac:picMkLst>
            <pc:docMk/>
            <pc:sldMk cId="4213013098" sldId="275"/>
            <ac:picMk id="17" creationId="{A31ADED6-0C37-4E0D-609C-1F9F28BBED61}"/>
          </ac:picMkLst>
        </pc:picChg>
        <pc:picChg chg="add mod">
          <ac:chgData name="bregje van oel" userId="e4cfe9bcb412fbc2" providerId="LiveId" clId="{5A50401A-38D1-4D17-AB95-39092AAACF8D}" dt="2025-09-28T14:33:14.460" v="403" actId="164"/>
          <ac:picMkLst>
            <pc:docMk/>
            <pc:sldMk cId="4213013098" sldId="275"/>
            <ac:picMk id="18" creationId="{6AAF0109-1A81-6620-56DE-FA5005E4C43D}"/>
          </ac:picMkLst>
        </pc:picChg>
      </pc:sldChg>
      <pc:sldChg chg="addSp delSp modSp add mod modNotesTx">
        <pc:chgData name="bregje van oel" userId="e4cfe9bcb412fbc2" providerId="LiveId" clId="{5A50401A-38D1-4D17-AB95-39092AAACF8D}" dt="2025-09-28T15:41:23.753" v="2250" actId="1076"/>
        <pc:sldMkLst>
          <pc:docMk/>
          <pc:sldMk cId="2677891165" sldId="276"/>
        </pc:sldMkLst>
        <pc:spChg chg="mod">
          <ac:chgData name="bregje van oel" userId="e4cfe9bcb412fbc2" providerId="LiveId" clId="{5A50401A-38D1-4D17-AB95-39092AAACF8D}" dt="2025-09-28T15:07:49.927" v="1178" actId="20577"/>
          <ac:spMkLst>
            <pc:docMk/>
            <pc:sldMk cId="2677891165" sldId="276"/>
            <ac:spMk id="2" creationId="{B44DAC30-DF62-3526-5653-7B2706FDE956}"/>
          </ac:spMkLst>
        </pc:spChg>
        <pc:spChg chg="del">
          <ac:chgData name="bregje van oel" userId="e4cfe9bcb412fbc2" providerId="LiveId" clId="{5A50401A-38D1-4D17-AB95-39092AAACF8D}" dt="2025-09-28T14:34:38.068" v="406" actId="478"/>
          <ac:spMkLst>
            <pc:docMk/>
            <pc:sldMk cId="2677891165" sldId="276"/>
            <ac:spMk id="3" creationId="{51A3C4AC-509D-4FB8-DB76-6F11D70B84C7}"/>
          </ac:spMkLst>
        </pc:spChg>
        <pc:spChg chg="add del mod">
          <ac:chgData name="bregje van oel" userId="e4cfe9bcb412fbc2" providerId="LiveId" clId="{5A50401A-38D1-4D17-AB95-39092AAACF8D}" dt="2025-09-28T14:34:39.708" v="407" actId="478"/>
          <ac:spMkLst>
            <pc:docMk/>
            <pc:sldMk cId="2677891165" sldId="276"/>
            <ac:spMk id="6" creationId="{5BBE27F9-A815-9FDD-AF23-EE1531548F4C}"/>
          </ac:spMkLst>
        </pc:spChg>
        <pc:spChg chg="add del mod">
          <ac:chgData name="bregje van oel" userId="e4cfe9bcb412fbc2" providerId="LiveId" clId="{5A50401A-38D1-4D17-AB95-39092AAACF8D}" dt="2025-09-28T15:07:52.374" v="1179" actId="478"/>
          <ac:spMkLst>
            <pc:docMk/>
            <pc:sldMk cId="2677891165" sldId="276"/>
            <ac:spMk id="7" creationId="{03F31284-207F-D8F4-DB91-1FE07404547D}"/>
          </ac:spMkLst>
        </pc:spChg>
        <pc:spChg chg="add del mod">
          <ac:chgData name="bregje van oel" userId="e4cfe9bcb412fbc2" providerId="LiveId" clId="{5A50401A-38D1-4D17-AB95-39092AAACF8D}" dt="2025-09-28T15:07:54.977" v="1180" actId="478"/>
          <ac:spMkLst>
            <pc:docMk/>
            <pc:sldMk cId="2677891165" sldId="276"/>
            <ac:spMk id="11" creationId="{FACF9A84-438F-9A9A-FB05-76285978B5C7}"/>
          </ac:spMkLst>
        </pc:spChg>
        <pc:picChg chg="add mod">
          <ac:chgData name="bregje van oel" userId="e4cfe9bcb412fbc2" providerId="LiveId" clId="{5A50401A-38D1-4D17-AB95-39092AAACF8D}" dt="2025-09-28T15:41:23.753" v="2250" actId="1076"/>
          <ac:picMkLst>
            <pc:docMk/>
            <pc:sldMk cId="2677891165" sldId="276"/>
            <ac:picMk id="9" creationId="{27DDACD2-E377-65DA-7560-BA7C5E0EF3A0}"/>
          </ac:picMkLst>
        </pc:picChg>
      </pc:sldChg>
      <pc:sldChg chg="addSp delSp modSp add mod modNotesTx">
        <pc:chgData name="bregje van oel" userId="e4cfe9bcb412fbc2" providerId="LiveId" clId="{5A50401A-38D1-4D17-AB95-39092AAACF8D}" dt="2025-09-28T15:41:32.545" v="2257" actId="1036"/>
        <pc:sldMkLst>
          <pc:docMk/>
          <pc:sldMk cId="3529965894" sldId="277"/>
        </pc:sldMkLst>
        <pc:spChg chg="mod">
          <ac:chgData name="bregje van oel" userId="e4cfe9bcb412fbc2" providerId="LiveId" clId="{5A50401A-38D1-4D17-AB95-39092AAACF8D}" dt="2025-09-28T15:10:05.118" v="1307" actId="20577"/>
          <ac:spMkLst>
            <pc:docMk/>
            <pc:sldMk cId="3529965894" sldId="277"/>
            <ac:spMk id="2" creationId="{26196D84-F54B-EAD9-841E-98BE41B79ABA}"/>
          </ac:spMkLst>
        </pc:spChg>
        <pc:spChg chg="del">
          <ac:chgData name="bregje van oel" userId="e4cfe9bcb412fbc2" providerId="LiveId" clId="{5A50401A-38D1-4D17-AB95-39092AAACF8D}" dt="2025-09-28T15:08:56.872" v="1196" actId="478"/>
          <ac:spMkLst>
            <pc:docMk/>
            <pc:sldMk cId="3529965894" sldId="277"/>
            <ac:spMk id="3" creationId="{DFEEEF90-E813-0BB4-C10E-D7E0BDF3E569}"/>
          </ac:spMkLst>
        </pc:spChg>
        <pc:spChg chg="add del mod">
          <ac:chgData name="bregje van oel" userId="e4cfe9bcb412fbc2" providerId="LiveId" clId="{5A50401A-38D1-4D17-AB95-39092AAACF8D}" dt="2025-09-28T15:08:58.173" v="1197" actId="478"/>
          <ac:spMkLst>
            <pc:docMk/>
            <pc:sldMk cId="3529965894" sldId="277"/>
            <ac:spMk id="6" creationId="{3D68118D-B492-E1F4-D390-775B822A24E7}"/>
          </ac:spMkLst>
        </pc:spChg>
        <pc:picChg chg="add mod">
          <ac:chgData name="bregje van oel" userId="e4cfe9bcb412fbc2" providerId="LiveId" clId="{5A50401A-38D1-4D17-AB95-39092AAACF8D}" dt="2025-09-28T15:41:32.545" v="2257" actId="1036"/>
          <ac:picMkLst>
            <pc:docMk/>
            <pc:sldMk cId="3529965894" sldId="277"/>
            <ac:picMk id="8" creationId="{5B1116AC-9A37-E507-410C-EB6B0CC35227}"/>
          </ac:picMkLst>
        </pc:picChg>
      </pc:sldChg>
      <pc:sldChg chg="addSp modSp add mod modNotesTx">
        <pc:chgData name="bregje van oel" userId="e4cfe9bcb412fbc2" providerId="LiveId" clId="{5A50401A-38D1-4D17-AB95-39092AAACF8D}" dt="2025-09-28T16:19:10.918" v="5502" actId="5793"/>
        <pc:sldMkLst>
          <pc:docMk/>
          <pc:sldMk cId="1102116155" sldId="278"/>
        </pc:sldMkLst>
        <pc:spChg chg="mod">
          <ac:chgData name="bregje van oel" userId="e4cfe9bcb412fbc2" providerId="LiveId" clId="{5A50401A-38D1-4D17-AB95-39092AAACF8D}" dt="2025-09-28T15:10:05.582" v="1308" actId="20577"/>
          <ac:spMkLst>
            <pc:docMk/>
            <pc:sldMk cId="1102116155" sldId="278"/>
            <ac:spMk id="2" creationId="{68452E9A-AFA3-846F-F1B7-7BA8163D33FE}"/>
          </ac:spMkLst>
        </pc:spChg>
        <pc:spChg chg="mod">
          <ac:chgData name="bregje van oel" userId="e4cfe9bcb412fbc2" providerId="LiveId" clId="{5A50401A-38D1-4D17-AB95-39092AAACF8D}" dt="2025-09-28T16:18:40.647" v="5332" actId="20577"/>
          <ac:spMkLst>
            <pc:docMk/>
            <pc:sldMk cId="1102116155" sldId="278"/>
            <ac:spMk id="3" creationId="{5D50E741-1936-8E69-A6FD-02D34BD21F14}"/>
          </ac:spMkLst>
        </pc:spChg>
        <pc:spChg chg="add mod">
          <ac:chgData name="bregje van oel" userId="e4cfe9bcb412fbc2" providerId="LiveId" clId="{5A50401A-38D1-4D17-AB95-39092AAACF8D}" dt="2025-09-28T15:28:31.893" v="1927"/>
          <ac:spMkLst>
            <pc:docMk/>
            <pc:sldMk cId="1102116155" sldId="278"/>
            <ac:spMk id="4" creationId="{1DAFCCDB-AA88-0270-CA7D-1D55E0F2E93D}"/>
          </ac:spMkLst>
        </pc:spChg>
      </pc:sldChg>
      <pc:sldChg chg="addSp delSp modSp add mod modAnim modNotesTx">
        <pc:chgData name="bregje van oel" userId="e4cfe9bcb412fbc2" providerId="LiveId" clId="{5A50401A-38D1-4D17-AB95-39092AAACF8D}" dt="2025-09-28T16:26:28.462" v="6387" actId="20577"/>
        <pc:sldMkLst>
          <pc:docMk/>
          <pc:sldMk cId="1469128055" sldId="279"/>
        </pc:sldMkLst>
        <pc:spChg chg="mod">
          <ac:chgData name="bregje van oel" userId="e4cfe9bcb412fbc2" providerId="LiveId" clId="{5A50401A-38D1-4D17-AB95-39092AAACF8D}" dt="2025-09-28T15:11:28.724" v="1432" actId="20577"/>
          <ac:spMkLst>
            <pc:docMk/>
            <pc:sldMk cId="1469128055" sldId="279"/>
            <ac:spMk id="2" creationId="{E8A3BB85-1E8B-E7AE-4540-5C95094A1F1E}"/>
          </ac:spMkLst>
        </pc:spChg>
        <pc:spChg chg="del mod">
          <ac:chgData name="bregje van oel" userId="e4cfe9bcb412fbc2" providerId="LiveId" clId="{5A50401A-38D1-4D17-AB95-39092AAACF8D}" dt="2025-09-28T15:12:12.990" v="1434" actId="22"/>
          <ac:spMkLst>
            <pc:docMk/>
            <pc:sldMk cId="1469128055" sldId="279"/>
            <ac:spMk id="3" creationId="{CB71A0FD-2299-E6A5-CF42-8C51E08CD098}"/>
          </ac:spMkLst>
        </pc:spChg>
        <pc:spChg chg="add del mod">
          <ac:chgData name="bregje van oel" userId="e4cfe9bcb412fbc2" providerId="LiveId" clId="{5A50401A-38D1-4D17-AB95-39092AAACF8D}" dt="2025-09-28T15:21:19.330" v="1618" actId="478"/>
          <ac:spMkLst>
            <pc:docMk/>
            <pc:sldMk cId="1469128055" sldId="279"/>
            <ac:spMk id="8" creationId="{285FFE6E-64EC-EF14-46F0-517A2541DFCC}"/>
          </ac:spMkLst>
        </pc:spChg>
        <pc:spChg chg="add mod">
          <ac:chgData name="bregje van oel" userId="e4cfe9bcb412fbc2" providerId="LiveId" clId="{5A50401A-38D1-4D17-AB95-39092AAACF8D}" dt="2025-09-28T16:24:52.981" v="6066" actId="1076"/>
          <ac:spMkLst>
            <pc:docMk/>
            <pc:sldMk cId="1469128055" sldId="279"/>
            <ac:spMk id="11" creationId="{7B9CD923-84C0-8116-6FD2-4E9A23C8F0B9}"/>
          </ac:spMkLst>
        </pc:spChg>
        <pc:picChg chg="add del mod ord">
          <ac:chgData name="bregje van oel" userId="e4cfe9bcb412fbc2" providerId="LiveId" clId="{5A50401A-38D1-4D17-AB95-39092AAACF8D}" dt="2025-09-28T15:21:15.459" v="1617" actId="478"/>
          <ac:picMkLst>
            <pc:docMk/>
            <pc:sldMk cId="1469128055" sldId="279"/>
            <ac:picMk id="6" creationId="{D89A0215-9223-4B59-20F1-004E34354BA1}"/>
          </ac:picMkLst>
        </pc:picChg>
        <pc:picChg chg="add mod">
          <ac:chgData name="bregje van oel" userId="e4cfe9bcb412fbc2" providerId="LiveId" clId="{5A50401A-38D1-4D17-AB95-39092AAACF8D}" dt="2025-09-28T15:21:38.800" v="1623" actId="1076"/>
          <ac:picMkLst>
            <pc:docMk/>
            <pc:sldMk cId="1469128055" sldId="279"/>
            <ac:picMk id="10" creationId="{CB0A6F99-7A73-9506-ADCC-30A4E086DFFA}"/>
          </ac:picMkLst>
        </pc:picChg>
      </pc:sldChg>
      <pc:sldChg chg="modSp add del mod">
        <pc:chgData name="bregje van oel" userId="e4cfe9bcb412fbc2" providerId="LiveId" clId="{5A50401A-38D1-4D17-AB95-39092AAACF8D}" dt="2025-09-28T16:14:00.511" v="4834" actId="1076"/>
        <pc:sldMkLst>
          <pc:docMk/>
          <pc:sldMk cId="3283505343" sldId="280"/>
        </pc:sldMkLst>
        <pc:spChg chg="mod">
          <ac:chgData name="bregje van oel" userId="e4cfe9bcb412fbc2" providerId="LiveId" clId="{5A50401A-38D1-4D17-AB95-39092AAACF8D}" dt="2025-09-28T15:23:33.501" v="1667" actId="115"/>
          <ac:spMkLst>
            <pc:docMk/>
            <pc:sldMk cId="3283505343" sldId="280"/>
            <ac:spMk id="2" creationId="{B6821087-7F8D-36E2-93CB-C108FF77FD7E}"/>
          </ac:spMkLst>
        </pc:spChg>
        <pc:spChg chg="mod">
          <ac:chgData name="bregje van oel" userId="e4cfe9bcb412fbc2" providerId="LiveId" clId="{5A50401A-38D1-4D17-AB95-39092AAACF8D}" dt="2025-09-28T16:14:00.511" v="4834" actId="1076"/>
          <ac:spMkLst>
            <pc:docMk/>
            <pc:sldMk cId="3283505343" sldId="280"/>
            <ac:spMk id="3" creationId="{A8EA4ED3-1B76-99C0-CA1B-AB00FF7A0BEE}"/>
          </ac:spMkLst>
        </pc:spChg>
      </pc:sldChg>
      <pc:sldChg chg="addSp delSp modSp add mod modAnim modNotesTx">
        <pc:chgData name="bregje van oel" userId="e4cfe9bcb412fbc2" providerId="LiveId" clId="{5A50401A-38D1-4D17-AB95-39092AAACF8D}" dt="2025-09-28T16:26:57.853" v="6458" actId="20577"/>
        <pc:sldMkLst>
          <pc:docMk/>
          <pc:sldMk cId="242083759" sldId="281"/>
        </pc:sldMkLst>
        <pc:spChg chg="mod">
          <ac:chgData name="bregje van oel" userId="e4cfe9bcb412fbc2" providerId="LiveId" clId="{5A50401A-38D1-4D17-AB95-39092AAACF8D}" dt="2025-09-28T15:13:35.806" v="1507" actId="20577"/>
          <ac:spMkLst>
            <pc:docMk/>
            <pc:sldMk cId="242083759" sldId="281"/>
            <ac:spMk id="2" creationId="{621680D1-38F6-DFE4-4D6E-A18501D6C624}"/>
          </ac:spMkLst>
        </pc:spChg>
        <pc:spChg chg="add del mod">
          <ac:chgData name="bregje van oel" userId="e4cfe9bcb412fbc2" providerId="LiveId" clId="{5A50401A-38D1-4D17-AB95-39092AAACF8D}" dt="2025-09-28T15:17:51.896" v="1613" actId="478"/>
          <ac:spMkLst>
            <pc:docMk/>
            <pc:sldMk cId="242083759" sldId="281"/>
            <ac:spMk id="4" creationId="{575E7198-DEDA-0F63-FAA1-ECF6D440C9DA}"/>
          </ac:spMkLst>
        </pc:spChg>
        <pc:spChg chg="add mod">
          <ac:chgData name="bregje van oel" userId="e4cfe9bcb412fbc2" providerId="LiveId" clId="{5A50401A-38D1-4D17-AB95-39092AAACF8D}" dt="2025-09-28T16:26:57.853" v="6458" actId="20577"/>
          <ac:spMkLst>
            <pc:docMk/>
            <pc:sldMk cId="242083759" sldId="281"/>
            <ac:spMk id="11" creationId="{B1A1F8BB-3DA6-9918-5D9E-BD682225934C}"/>
          </ac:spMkLst>
        </pc:spChg>
        <pc:picChg chg="del mod">
          <ac:chgData name="bregje van oel" userId="e4cfe9bcb412fbc2" providerId="LiveId" clId="{5A50401A-38D1-4D17-AB95-39092AAACF8D}" dt="2025-09-28T15:17:50.393" v="1612" actId="478"/>
          <ac:picMkLst>
            <pc:docMk/>
            <pc:sldMk cId="242083759" sldId="281"/>
            <ac:picMk id="6" creationId="{B596F625-6ED2-A2C5-0383-B50D080D66D7}"/>
          </ac:picMkLst>
        </pc:picChg>
        <pc:picChg chg="add del mod">
          <ac:chgData name="bregje van oel" userId="e4cfe9bcb412fbc2" providerId="LiveId" clId="{5A50401A-38D1-4D17-AB95-39092AAACF8D}" dt="2025-09-28T16:20:39.973" v="5503" actId="478"/>
          <ac:picMkLst>
            <pc:docMk/>
            <pc:sldMk cId="242083759" sldId="281"/>
            <ac:picMk id="8" creationId="{9185A1F9-689A-D603-5FE1-74D1BA347488}"/>
          </ac:picMkLst>
        </pc:picChg>
        <pc:picChg chg="add mod">
          <ac:chgData name="bregje van oel" userId="e4cfe9bcb412fbc2" providerId="LiveId" clId="{5A50401A-38D1-4D17-AB95-39092AAACF8D}" dt="2025-09-28T16:20:57.250" v="5507" actId="14100"/>
          <ac:picMkLst>
            <pc:docMk/>
            <pc:sldMk cId="242083759" sldId="281"/>
            <ac:picMk id="10" creationId="{719D9D3B-DDCA-78FA-8061-CF217EF14FF9}"/>
          </ac:picMkLst>
        </pc:picChg>
      </pc:sldChg>
      <pc:sldChg chg="addSp delSp modSp add mod modNotesTx">
        <pc:chgData name="bregje van oel" userId="e4cfe9bcb412fbc2" providerId="LiveId" clId="{5A50401A-38D1-4D17-AB95-39092AAACF8D}" dt="2025-09-28T16:26:34.559" v="6414" actId="20577"/>
        <pc:sldMkLst>
          <pc:docMk/>
          <pc:sldMk cId="867686035" sldId="282"/>
        </pc:sldMkLst>
        <pc:spChg chg="mod">
          <ac:chgData name="bregje van oel" userId="e4cfe9bcb412fbc2" providerId="LiveId" clId="{5A50401A-38D1-4D17-AB95-39092AAACF8D}" dt="2025-09-28T15:13:49.510" v="1525" actId="20577"/>
          <ac:spMkLst>
            <pc:docMk/>
            <pc:sldMk cId="867686035" sldId="282"/>
            <ac:spMk id="2" creationId="{296B5CF3-1840-5246-256F-CEE9362D9256}"/>
          </ac:spMkLst>
        </pc:spChg>
        <pc:spChg chg="add del mod">
          <ac:chgData name="bregje van oel" userId="e4cfe9bcb412fbc2" providerId="LiveId" clId="{5A50401A-38D1-4D17-AB95-39092AAACF8D}" dt="2025-09-28T15:14:49.124" v="1539" actId="478"/>
          <ac:spMkLst>
            <pc:docMk/>
            <pc:sldMk cId="867686035" sldId="282"/>
            <ac:spMk id="4" creationId="{499B6D3D-8F9F-A822-3DA9-34A4005EEBA9}"/>
          </ac:spMkLst>
        </pc:spChg>
        <pc:picChg chg="del">
          <ac:chgData name="bregje van oel" userId="e4cfe9bcb412fbc2" providerId="LiveId" clId="{5A50401A-38D1-4D17-AB95-39092AAACF8D}" dt="2025-09-28T15:14:39.159" v="1535" actId="478"/>
          <ac:picMkLst>
            <pc:docMk/>
            <pc:sldMk cId="867686035" sldId="282"/>
            <ac:picMk id="6" creationId="{2B66B782-0919-0F3B-C1D6-C801D62A30CD}"/>
          </ac:picMkLst>
        </pc:picChg>
        <pc:picChg chg="add mod">
          <ac:chgData name="bregje van oel" userId="e4cfe9bcb412fbc2" providerId="LiveId" clId="{5A50401A-38D1-4D17-AB95-39092AAACF8D}" dt="2025-09-28T15:14:59.118" v="1542" actId="14100"/>
          <ac:picMkLst>
            <pc:docMk/>
            <pc:sldMk cId="867686035" sldId="282"/>
            <ac:picMk id="8" creationId="{1E166659-A2F4-BE45-E042-EFB09C25AB31}"/>
          </ac:picMkLst>
        </pc:picChg>
      </pc:sldChg>
      <pc:sldChg chg="addSp delSp modSp add mod modNotesTx">
        <pc:chgData name="bregje van oel" userId="e4cfe9bcb412fbc2" providerId="LiveId" clId="{5A50401A-38D1-4D17-AB95-39092AAACF8D}" dt="2025-09-28T16:26:41.386" v="6432" actId="20577"/>
        <pc:sldMkLst>
          <pc:docMk/>
          <pc:sldMk cId="2071687653" sldId="283"/>
        </pc:sldMkLst>
        <pc:spChg chg="mod">
          <ac:chgData name="bregje van oel" userId="e4cfe9bcb412fbc2" providerId="LiveId" clId="{5A50401A-38D1-4D17-AB95-39092AAACF8D}" dt="2025-09-28T15:13:54.641" v="1534" actId="20577"/>
          <ac:spMkLst>
            <pc:docMk/>
            <pc:sldMk cId="2071687653" sldId="283"/>
            <ac:spMk id="2" creationId="{A73B1706-1B1F-158C-169A-6219ACC8CE94}"/>
          </ac:spMkLst>
        </pc:spChg>
        <pc:spChg chg="add del mod">
          <ac:chgData name="bregje van oel" userId="e4cfe9bcb412fbc2" providerId="LiveId" clId="{5A50401A-38D1-4D17-AB95-39092AAACF8D}" dt="2025-09-28T15:16:13.145" v="1563" actId="478"/>
          <ac:spMkLst>
            <pc:docMk/>
            <pc:sldMk cId="2071687653" sldId="283"/>
            <ac:spMk id="4" creationId="{39C0ADEF-5854-E0EF-4A56-6F0B2093DA4F}"/>
          </ac:spMkLst>
        </pc:spChg>
        <pc:picChg chg="del">
          <ac:chgData name="bregje van oel" userId="e4cfe9bcb412fbc2" providerId="LiveId" clId="{5A50401A-38D1-4D17-AB95-39092AAACF8D}" dt="2025-09-28T15:16:09.815" v="1562" actId="478"/>
          <ac:picMkLst>
            <pc:docMk/>
            <pc:sldMk cId="2071687653" sldId="283"/>
            <ac:picMk id="6" creationId="{57B90442-CCEF-132D-69A9-3EDA6621738F}"/>
          </ac:picMkLst>
        </pc:picChg>
        <pc:picChg chg="add del mod">
          <ac:chgData name="bregje van oel" userId="e4cfe9bcb412fbc2" providerId="LiveId" clId="{5A50401A-38D1-4D17-AB95-39092AAACF8D}" dt="2025-09-28T15:16:32.868" v="1568" actId="478"/>
          <ac:picMkLst>
            <pc:docMk/>
            <pc:sldMk cId="2071687653" sldId="283"/>
            <ac:picMk id="8" creationId="{2FDBBF24-FC09-E094-76B1-7246167222C4}"/>
          </ac:picMkLst>
        </pc:picChg>
        <pc:picChg chg="add mod">
          <ac:chgData name="bregje van oel" userId="e4cfe9bcb412fbc2" providerId="LiveId" clId="{5A50401A-38D1-4D17-AB95-39092AAACF8D}" dt="2025-09-28T15:17:03.213" v="1611" actId="1035"/>
          <ac:picMkLst>
            <pc:docMk/>
            <pc:sldMk cId="2071687653" sldId="283"/>
            <ac:picMk id="10" creationId="{2AE58672-EE28-D85A-8BC4-44C73CEF1460}"/>
          </ac:picMkLst>
        </pc:picChg>
      </pc:sldChg>
      <pc:sldChg chg="addSp delSp modSp add mod modNotesTx">
        <pc:chgData name="bregje van oel" userId="e4cfe9bcb412fbc2" providerId="LiveId" clId="{5A50401A-38D1-4D17-AB95-39092AAACF8D}" dt="2025-09-28T16:33:18.557" v="7035" actId="20577"/>
        <pc:sldMkLst>
          <pc:docMk/>
          <pc:sldMk cId="1386345192" sldId="284"/>
        </pc:sldMkLst>
        <pc:spChg chg="mod">
          <ac:chgData name="bregje van oel" userId="e4cfe9bcb412fbc2" providerId="LiveId" clId="{5A50401A-38D1-4D17-AB95-39092AAACF8D}" dt="2025-09-28T15:56:29.814" v="3023" actId="20577"/>
          <ac:spMkLst>
            <pc:docMk/>
            <pc:sldMk cId="1386345192" sldId="284"/>
            <ac:spMk id="2" creationId="{D01DD48F-71C1-A39D-527B-8ED7B032B59D}"/>
          </ac:spMkLst>
        </pc:spChg>
        <pc:spChg chg="del mod">
          <ac:chgData name="bregje van oel" userId="e4cfe9bcb412fbc2" providerId="LiveId" clId="{5A50401A-38D1-4D17-AB95-39092AAACF8D}" dt="2025-09-28T15:24:04.987" v="1682" actId="478"/>
          <ac:spMkLst>
            <pc:docMk/>
            <pc:sldMk cId="1386345192" sldId="284"/>
            <ac:spMk id="3" creationId="{1DE029C3-045A-F8F6-4BB4-A000DE03005C}"/>
          </ac:spMkLst>
        </pc:spChg>
        <pc:spChg chg="add mod">
          <ac:chgData name="bregje van oel" userId="e4cfe9bcb412fbc2" providerId="LiveId" clId="{5A50401A-38D1-4D17-AB95-39092AAACF8D}" dt="2025-09-28T16:14:11.374" v="4835" actId="20577"/>
          <ac:spMkLst>
            <pc:docMk/>
            <pc:sldMk cId="1386345192" sldId="284"/>
            <ac:spMk id="4" creationId="{BCCA4300-74AB-C841-A35E-97967077063D}"/>
          </ac:spMkLst>
        </pc:spChg>
      </pc:sldChg>
      <pc:sldChg chg="modSp add mod modNotesTx">
        <pc:chgData name="bregje van oel" userId="e4cfe9bcb412fbc2" providerId="LiveId" clId="{5A50401A-38D1-4D17-AB95-39092AAACF8D}" dt="2025-09-28T15:45:43.275" v="2319" actId="20577"/>
        <pc:sldMkLst>
          <pc:docMk/>
          <pc:sldMk cId="3669330757" sldId="285"/>
        </pc:sldMkLst>
        <pc:spChg chg="mod">
          <ac:chgData name="bregje van oel" userId="e4cfe9bcb412fbc2" providerId="LiveId" clId="{5A50401A-38D1-4D17-AB95-39092AAACF8D}" dt="2025-09-28T15:32:31.161" v="2043" actId="20577"/>
          <ac:spMkLst>
            <pc:docMk/>
            <pc:sldMk cId="3669330757" sldId="285"/>
            <ac:spMk id="2" creationId="{F02CFB36-AF82-1976-6429-95C3E45D6C67}"/>
          </ac:spMkLst>
        </pc:spChg>
        <pc:spChg chg="mod">
          <ac:chgData name="bregje van oel" userId="e4cfe9bcb412fbc2" providerId="LiveId" clId="{5A50401A-38D1-4D17-AB95-39092AAACF8D}" dt="2025-09-28T15:45:43.275" v="2319" actId="20577"/>
          <ac:spMkLst>
            <pc:docMk/>
            <pc:sldMk cId="3669330757" sldId="285"/>
            <ac:spMk id="3" creationId="{0A85C4D7-7673-F2F9-E69A-16804A46DD94}"/>
          </ac:spMkLst>
        </pc:spChg>
      </pc:sldChg>
      <pc:sldChg chg="addSp delSp modSp add mod">
        <pc:chgData name="bregje van oel" userId="e4cfe9bcb412fbc2" providerId="LiveId" clId="{5A50401A-38D1-4D17-AB95-39092AAACF8D}" dt="2025-09-28T15:54:32.218" v="2910" actId="20577"/>
        <pc:sldMkLst>
          <pc:docMk/>
          <pc:sldMk cId="134362221" sldId="286"/>
        </pc:sldMkLst>
        <pc:spChg chg="add mod">
          <ac:chgData name="bregje van oel" userId="e4cfe9bcb412fbc2" providerId="LiveId" clId="{5A50401A-38D1-4D17-AB95-39092AAACF8D}" dt="2025-09-28T15:54:32.218" v="2910" actId="20577"/>
          <ac:spMkLst>
            <pc:docMk/>
            <pc:sldMk cId="134362221" sldId="286"/>
            <ac:spMk id="2" creationId="{15856DE2-A32E-B1D8-9697-182150CFF92C}"/>
          </ac:spMkLst>
        </pc:spChg>
        <pc:spChg chg="mod">
          <ac:chgData name="bregje van oel" userId="e4cfe9bcb412fbc2" providerId="LiveId" clId="{5A50401A-38D1-4D17-AB95-39092AAACF8D}" dt="2025-09-28T15:28:55.368" v="1948" actId="20577"/>
          <ac:spMkLst>
            <pc:docMk/>
            <pc:sldMk cId="134362221" sldId="286"/>
            <ac:spMk id="7" creationId="{C462CCB3-51E2-5B94-8970-6A33149F06A5}"/>
          </ac:spMkLst>
        </pc:spChg>
        <pc:picChg chg="del">
          <ac:chgData name="bregje van oel" userId="e4cfe9bcb412fbc2" providerId="LiveId" clId="{5A50401A-38D1-4D17-AB95-39092AAACF8D}" dt="2025-09-28T15:28:19.166" v="1925" actId="478"/>
          <ac:picMkLst>
            <pc:docMk/>
            <pc:sldMk cId="134362221" sldId="286"/>
            <ac:picMk id="10" creationId="{A519DF56-69D5-50B0-C2EB-A124FF06802E}"/>
          </ac:picMkLst>
        </pc:picChg>
      </pc:sldChg>
      <pc:sldChg chg="addSp delSp modSp add mod">
        <pc:chgData name="bregje van oel" userId="e4cfe9bcb412fbc2" providerId="LiveId" clId="{5A50401A-38D1-4D17-AB95-39092AAACF8D}" dt="2025-09-28T15:45:10.220" v="2315" actId="20577"/>
        <pc:sldMkLst>
          <pc:docMk/>
          <pc:sldMk cId="1582653079" sldId="287"/>
        </pc:sldMkLst>
        <pc:spChg chg="mod">
          <ac:chgData name="bregje van oel" userId="e4cfe9bcb412fbc2" providerId="LiveId" clId="{5A50401A-38D1-4D17-AB95-39092AAACF8D}" dt="2025-09-28T15:45:10.220" v="2315" actId="20577"/>
          <ac:spMkLst>
            <pc:docMk/>
            <pc:sldMk cId="1582653079" sldId="287"/>
            <ac:spMk id="2" creationId="{95659B37-20EC-D6E3-A7D9-8CF6BD0FE8E1}"/>
          </ac:spMkLst>
        </pc:spChg>
        <pc:spChg chg="mod">
          <ac:chgData name="bregje van oel" userId="e4cfe9bcb412fbc2" providerId="LiveId" clId="{5A50401A-38D1-4D17-AB95-39092AAACF8D}" dt="2025-09-28T15:30:39.901" v="2005" actId="20577"/>
          <ac:spMkLst>
            <pc:docMk/>
            <pc:sldMk cId="1582653079" sldId="287"/>
            <ac:spMk id="7" creationId="{9CCB25BF-52D8-9B42-1DF0-02CAA4E32E62}"/>
          </ac:spMkLst>
        </pc:spChg>
        <pc:picChg chg="add del mod">
          <ac:chgData name="bregje van oel" userId="e4cfe9bcb412fbc2" providerId="LiveId" clId="{5A50401A-38D1-4D17-AB95-39092AAACF8D}" dt="2025-09-28T15:31:13.474" v="2012" actId="21"/>
          <ac:picMkLst>
            <pc:docMk/>
            <pc:sldMk cId="1582653079" sldId="287"/>
            <ac:picMk id="3" creationId="{DFC354A8-EFC3-35C3-423F-078A490DFE97}"/>
          </ac:picMkLst>
        </pc:picChg>
      </pc:sldChg>
      <pc:sldChg chg="addSp delSp modSp add mod">
        <pc:chgData name="bregje van oel" userId="e4cfe9bcb412fbc2" providerId="LiveId" clId="{5A50401A-38D1-4D17-AB95-39092AAACF8D}" dt="2025-09-28T15:32:00.591" v="2034" actId="1076"/>
        <pc:sldMkLst>
          <pc:docMk/>
          <pc:sldMk cId="2620937581" sldId="288"/>
        </pc:sldMkLst>
        <pc:spChg chg="del">
          <ac:chgData name="bregje van oel" userId="e4cfe9bcb412fbc2" providerId="LiveId" clId="{5A50401A-38D1-4D17-AB95-39092AAACF8D}" dt="2025-09-28T15:31:48.730" v="2029" actId="478"/>
          <ac:spMkLst>
            <pc:docMk/>
            <pc:sldMk cId="2620937581" sldId="288"/>
            <ac:spMk id="2" creationId="{539B32C1-FEED-9599-0894-35394ED4F1F5}"/>
          </ac:spMkLst>
        </pc:spChg>
        <pc:spChg chg="add del mod">
          <ac:chgData name="bregje van oel" userId="e4cfe9bcb412fbc2" providerId="LiveId" clId="{5A50401A-38D1-4D17-AB95-39092AAACF8D}" dt="2025-09-28T15:31:50.895" v="2030" actId="478"/>
          <ac:spMkLst>
            <pc:docMk/>
            <pc:sldMk cId="2620937581" sldId="288"/>
            <ac:spMk id="4" creationId="{59ECBCEF-AECD-26EE-534D-349DCA6A1781}"/>
          </ac:spMkLst>
        </pc:spChg>
        <pc:picChg chg="add mod">
          <ac:chgData name="bregje van oel" userId="e4cfe9bcb412fbc2" providerId="LiveId" clId="{5A50401A-38D1-4D17-AB95-39092AAACF8D}" dt="2025-09-28T15:32:00.591" v="2034" actId="1076"/>
          <ac:picMkLst>
            <pc:docMk/>
            <pc:sldMk cId="2620937581" sldId="288"/>
            <ac:picMk id="5" creationId="{DFC354A8-EFC3-35C3-423F-078A490DFE97}"/>
          </ac:picMkLst>
        </pc:picChg>
      </pc:sldChg>
      <pc:sldChg chg="addSp delSp modSp add mod">
        <pc:chgData name="bregje van oel" userId="e4cfe9bcb412fbc2" providerId="LiveId" clId="{5A50401A-38D1-4D17-AB95-39092AAACF8D}" dt="2025-09-28T15:51:20.309" v="2816" actId="1076"/>
        <pc:sldMkLst>
          <pc:docMk/>
          <pc:sldMk cId="1648013627" sldId="289"/>
        </pc:sldMkLst>
        <pc:spChg chg="mod">
          <ac:chgData name="bregje van oel" userId="e4cfe9bcb412fbc2" providerId="LiveId" clId="{5A50401A-38D1-4D17-AB95-39092AAACF8D}" dt="2025-09-28T15:35:09.787" v="2180" actId="20577"/>
          <ac:spMkLst>
            <pc:docMk/>
            <pc:sldMk cId="1648013627" sldId="289"/>
            <ac:spMk id="2" creationId="{499E0239-6264-E425-F544-8863733ECF1C}"/>
          </ac:spMkLst>
        </pc:spChg>
        <pc:spChg chg="del">
          <ac:chgData name="bregje van oel" userId="e4cfe9bcb412fbc2" providerId="LiveId" clId="{5A50401A-38D1-4D17-AB95-39092AAACF8D}" dt="2025-09-28T15:35:14.061" v="2181" actId="478"/>
          <ac:spMkLst>
            <pc:docMk/>
            <pc:sldMk cId="1648013627" sldId="289"/>
            <ac:spMk id="3" creationId="{A7CF9B4D-FC93-7D60-62E8-64B604E97274}"/>
          </ac:spMkLst>
        </pc:spChg>
        <pc:spChg chg="add del mod">
          <ac:chgData name="bregje van oel" userId="e4cfe9bcb412fbc2" providerId="LiveId" clId="{5A50401A-38D1-4D17-AB95-39092AAACF8D}" dt="2025-09-28T15:35:15.911" v="2182" actId="478"/>
          <ac:spMkLst>
            <pc:docMk/>
            <pc:sldMk cId="1648013627" sldId="289"/>
            <ac:spMk id="6" creationId="{EC291C64-D49B-706B-59CF-9ED8750E309A}"/>
          </ac:spMkLst>
        </pc:spChg>
        <pc:spChg chg="add mod">
          <ac:chgData name="bregje van oel" userId="e4cfe9bcb412fbc2" providerId="LiveId" clId="{5A50401A-38D1-4D17-AB95-39092AAACF8D}" dt="2025-09-28T15:51:20.309" v="2816" actId="1076"/>
          <ac:spMkLst>
            <pc:docMk/>
            <pc:sldMk cId="1648013627" sldId="289"/>
            <ac:spMk id="9" creationId="{D4DEC444-9651-6D69-F63D-C474021EC23C}"/>
          </ac:spMkLst>
        </pc:spChg>
        <pc:picChg chg="add mod">
          <ac:chgData name="bregje van oel" userId="e4cfe9bcb412fbc2" providerId="LiveId" clId="{5A50401A-38D1-4D17-AB95-39092AAACF8D}" dt="2025-09-28T15:50:07.459" v="2800" actId="1076"/>
          <ac:picMkLst>
            <pc:docMk/>
            <pc:sldMk cId="1648013627" sldId="289"/>
            <ac:picMk id="8" creationId="{C57B5620-984B-C444-6B66-E4326FEA20EB}"/>
          </ac:picMkLst>
        </pc:picChg>
      </pc:sldChg>
      <pc:sldChg chg="modSp add mod modNotesTx">
        <pc:chgData name="bregje van oel" userId="e4cfe9bcb412fbc2" providerId="LiveId" clId="{5A50401A-38D1-4D17-AB95-39092AAACF8D}" dt="2025-09-28T15:49:36.749" v="2798" actId="20577"/>
        <pc:sldMkLst>
          <pc:docMk/>
          <pc:sldMk cId="2291724927" sldId="290"/>
        </pc:sldMkLst>
        <pc:spChg chg="mod">
          <ac:chgData name="bregje van oel" userId="e4cfe9bcb412fbc2" providerId="LiveId" clId="{5A50401A-38D1-4D17-AB95-39092AAACF8D}" dt="2025-09-28T15:49:19.857" v="2771" actId="20577"/>
          <ac:spMkLst>
            <pc:docMk/>
            <pc:sldMk cId="2291724927" sldId="290"/>
            <ac:spMk id="2" creationId="{D97333B6-327B-C15A-D298-B51EF21F223C}"/>
          </ac:spMkLst>
        </pc:spChg>
        <pc:spChg chg="mod">
          <ac:chgData name="bregje van oel" userId="e4cfe9bcb412fbc2" providerId="LiveId" clId="{5A50401A-38D1-4D17-AB95-39092AAACF8D}" dt="2025-09-28T15:49:36.749" v="2798" actId="20577"/>
          <ac:spMkLst>
            <pc:docMk/>
            <pc:sldMk cId="2291724927" sldId="290"/>
            <ac:spMk id="3" creationId="{627C1EED-54E1-C91E-B365-D9E31C7CA377}"/>
          </ac:spMkLst>
        </pc:spChg>
      </pc:sldChg>
      <pc:sldChg chg="modSp add mod modNotesTx">
        <pc:chgData name="bregje van oel" userId="e4cfe9bcb412fbc2" providerId="LiveId" clId="{5A50401A-38D1-4D17-AB95-39092AAACF8D}" dt="2025-09-28T16:17:36.744" v="5263" actId="20577"/>
        <pc:sldMkLst>
          <pc:docMk/>
          <pc:sldMk cId="3025294601" sldId="291"/>
        </pc:sldMkLst>
        <pc:spChg chg="mod">
          <ac:chgData name="bregje van oel" userId="e4cfe9bcb412fbc2" providerId="LiveId" clId="{5A50401A-38D1-4D17-AB95-39092AAACF8D}" dt="2025-09-28T15:56:35.568" v="3038" actId="20577"/>
          <ac:spMkLst>
            <pc:docMk/>
            <pc:sldMk cId="3025294601" sldId="291"/>
            <ac:spMk id="2" creationId="{8A58C8C8-F0B3-1876-CE44-C8578B46B547}"/>
          </ac:spMkLst>
        </pc:spChg>
        <pc:spChg chg="mod">
          <ac:chgData name="bregje van oel" userId="e4cfe9bcb412fbc2" providerId="LiveId" clId="{5A50401A-38D1-4D17-AB95-39092AAACF8D}" dt="2025-09-28T16:15:55.419" v="4873" actId="20577"/>
          <ac:spMkLst>
            <pc:docMk/>
            <pc:sldMk cId="3025294601" sldId="291"/>
            <ac:spMk id="4" creationId="{C2FFD92C-57CD-2623-5747-9C6EC2D528C1}"/>
          </ac:spMkLst>
        </pc:spChg>
      </pc:sldChg>
    </pc:docChg>
  </pc:docChgLst>
  <pc:docChgLst>
    <pc:chgData clId="Web-{FBCAF5DA-8907-E67D-B50A-95B06AF97465}"/>
    <pc:docChg chg="delSld">
      <pc:chgData name="" userId="" providerId="" clId="Web-{FBCAF5DA-8907-E67D-B50A-95B06AF97465}" dt="2025-09-29T15:16:52.129" v="0"/>
      <pc:docMkLst>
        <pc:docMk/>
      </pc:docMkLst>
      <pc:sldChg chg="del">
        <pc:chgData name="" userId="" providerId="" clId="Web-{FBCAF5DA-8907-E67D-B50A-95B06AF97465}" dt="2025-09-29T15:16:52.129" v="0"/>
        <pc:sldMkLst>
          <pc:docMk/>
          <pc:sldMk cId="2429570840" sldId="292"/>
        </pc:sldMkLst>
      </pc:sldChg>
    </pc:docChg>
  </pc:docChgLst>
  <pc:docChgLst>
    <pc:chgData name="Bregje van Oel EXT" userId="S::bregje.vanoel@sanoma.com::e5f08198-7cf6-4811-8e10-c32252957275" providerId="AD" clId="Web-{5ACB8FC6-E7C1-7FD5-3931-EC042DF76E94}"/>
    <pc:docChg chg="modSld">
      <pc:chgData name="Bregje van Oel EXT" userId="S::bregje.vanoel@sanoma.com::e5f08198-7cf6-4811-8e10-c32252957275" providerId="AD" clId="Web-{5ACB8FC6-E7C1-7FD5-3931-EC042DF76E94}" dt="2025-09-30T06:46:13.085" v="32" actId="20577"/>
      <pc:docMkLst>
        <pc:docMk/>
      </pc:docMkLst>
      <pc:sldChg chg="modSp">
        <pc:chgData name="Bregje van Oel EXT" userId="S::bregje.vanoel@sanoma.com::e5f08198-7cf6-4811-8e10-c32252957275" providerId="AD" clId="Web-{5ACB8FC6-E7C1-7FD5-3931-EC042DF76E94}" dt="2025-09-30T06:46:13.085" v="32" actId="20577"/>
        <pc:sldMkLst>
          <pc:docMk/>
          <pc:sldMk cId="134362221" sldId="286"/>
        </pc:sldMkLst>
        <pc:spChg chg="mod">
          <ac:chgData name="Bregje van Oel EXT" userId="S::bregje.vanoel@sanoma.com::e5f08198-7cf6-4811-8e10-c32252957275" providerId="AD" clId="Web-{5ACB8FC6-E7C1-7FD5-3931-EC042DF76E94}" dt="2025-09-30T06:46:13.085" v="32" actId="20577"/>
          <ac:spMkLst>
            <pc:docMk/>
            <pc:sldMk cId="134362221" sldId="286"/>
            <ac:spMk id="2" creationId="{15856DE2-A32E-B1D8-9697-182150CFF92C}"/>
          </ac:spMkLst>
        </pc:spChg>
      </pc:sldChg>
    </pc:docChg>
  </pc:docChgLst>
  <pc:docChgLst>
    <pc:chgData name="Willemijn van den Berg" userId="S::willemijn.vandenberg@sanoma.com::13830242-644e-44c7-ba6b-d84a24c4e38d" providerId="AD" clId="Web-{F5BB9E93-EA35-1266-E73B-0B579F4F5E3A}"/>
    <pc:docChg chg="modSld">
      <pc:chgData name="Willemijn van den Berg" userId="S::willemijn.vandenberg@sanoma.com::13830242-644e-44c7-ba6b-d84a24c4e38d" providerId="AD" clId="Web-{F5BB9E93-EA35-1266-E73B-0B579F4F5E3A}" dt="2025-09-29T14:55:16.920" v="7" actId="20577"/>
      <pc:docMkLst>
        <pc:docMk/>
      </pc:docMkLst>
      <pc:sldChg chg="modSp">
        <pc:chgData name="Willemijn van den Berg" userId="S::willemijn.vandenberg@sanoma.com::13830242-644e-44c7-ba6b-d84a24c4e38d" providerId="AD" clId="Web-{F5BB9E93-EA35-1266-E73B-0B579F4F5E3A}" dt="2025-09-29T14:48:01.789" v="4" actId="20577"/>
        <pc:sldMkLst>
          <pc:docMk/>
          <pc:sldMk cId="3587228473" sldId="271"/>
        </pc:sldMkLst>
        <pc:spChg chg="mod">
          <ac:chgData name="Willemijn van den Berg" userId="S::willemijn.vandenberg@sanoma.com::13830242-644e-44c7-ba6b-d84a24c4e38d" providerId="AD" clId="Web-{F5BB9E93-EA35-1266-E73B-0B579F4F5E3A}" dt="2025-09-29T14:48:01.789" v="4" actId="20577"/>
          <ac:spMkLst>
            <pc:docMk/>
            <pc:sldMk cId="3587228473" sldId="271"/>
            <ac:spMk id="3" creationId="{EFB51413-DF70-8B1C-664B-20902320DB3F}"/>
          </ac:spMkLst>
        </pc:spChg>
      </pc:sldChg>
      <pc:sldChg chg="modSp modCm">
        <pc:chgData name="Willemijn van den Berg" userId="S::willemijn.vandenberg@sanoma.com::13830242-644e-44c7-ba6b-d84a24c4e38d" providerId="AD" clId="Web-{F5BB9E93-EA35-1266-E73B-0B579F4F5E3A}" dt="2025-09-29T14:55:16.920" v="7" actId="20577"/>
        <pc:sldMkLst>
          <pc:docMk/>
          <pc:sldMk cId="3669330757" sldId="285"/>
        </pc:sldMkLst>
        <pc:spChg chg="mod">
          <ac:chgData name="Willemijn van den Berg" userId="S::willemijn.vandenberg@sanoma.com::13830242-644e-44c7-ba6b-d84a24c4e38d" providerId="AD" clId="Web-{F5BB9E93-EA35-1266-E73B-0B579F4F5E3A}" dt="2025-09-29T14:55:16.920" v="7" actId="20577"/>
          <ac:spMkLst>
            <pc:docMk/>
            <pc:sldMk cId="3669330757" sldId="285"/>
            <ac:spMk id="3" creationId="{0A85C4D7-7673-F2F9-E69A-16804A46DD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lemijn van den Berg" userId="S::willemijn.vandenberg@sanoma.com::13830242-644e-44c7-ba6b-d84a24c4e38d" providerId="AD" clId="Web-{F5BB9E93-EA35-1266-E73B-0B579F4F5E3A}" dt="2025-09-29T14:55:16.920" v="7" actId="20577"/>
              <pc2:cmMkLst xmlns:pc2="http://schemas.microsoft.com/office/powerpoint/2019/9/main/command">
                <pc:docMk/>
                <pc:sldMk cId="3669330757" sldId="285"/>
                <pc2:cmMk id="{54B95DC7-C0C6-4591-BDB7-D3D2DEE482BD}"/>
              </pc2:cmMkLst>
            </pc226:cmChg>
          </p:ext>
        </pc:extLst>
      </pc:sldChg>
    </pc:docChg>
  </pc:docChgLst>
</pc:chgInfo>
</file>

<file path=ppt/comments/modernComment_10F_D5D0C3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66F03C-5AFD-41D4-AB0A-748070629791}" authorId="{217E1ABD-E3B7-16A4-A99F-B057B7648D3B}" created="2025-09-29T15:17:08.1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87228473" sldId="271"/>
      <ac:spMk id="3" creationId="{EFB51413-DF70-8B1C-664B-20902320DB3F}"/>
      <ac:txMk cp="303" len="13">
        <ac:context len="337" hash="1575178141"/>
      </ac:txMk>
    </ac:txMkLst>
    <p188:pos x="1983153" y="3643923"/>
    <p188:txBody>
      <a:bodyPr/>
      <a:lstStyle/>
      <a:p>
        <a:r>
          <a:rPr lang="en-US"/>
          <a:t>of toetsadvies? </a:t>
        </a:r>
      </a:p>
    </p188:txBody>
  </p188:cm>
</p188:cmLst>
</file>

<file path=ppt/comments/modernComment_110_5D8950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D1F3D6-81D8-408E-A024-59F68FEF27AC}" authorId="{217E1ABD-E3B7-16A4-A99F-B057B7648D3B}" created="2025-09-29T15:17:50.6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69280247" sldId="272"/>
      <ac:spMk id="3" creationId="{9C678016-1CED-1752-5505-C52F3A6165CA}"/>
      <ac:txMk cp="80" len="20">
        <ac:context len="409" hash="132088396"/>
      </ac:txMk>
    </ac:txMkLst>
    <p188:pos x="4923692" y="1103923"/>
    <p188:txBody>
      <a:bodyPr/>
      <a:lstStyle/>
      <a:p>
        <a:r>
          <a:rPr lang="en-US"/>
          <a:t>te moeilijke term voor ouders? hoe goed ze zijn aan het eind vd basisschool?</a:t>
        </a:r>
      </a:p>
    </p188:txBody>
  </p188:cm>
  <p188:cm id="{7C4197F4-069A-4134-906A-A262A3EB5460}" authorId="{217E1ABD-E3B7-16A4-A99F-B057B7648D3B}" created="2025-09-29T15:18:34.1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69280247" sldId="272"/>
      <ac:spMk id="3" creationId="{9C678016-1CED-1752-5505-C52F3A6165CA}"/>
      <ac:txMk cp="224" len="14">
        <ac:context len="409" hash="132088396"/>
      </ac:txMk>
    </ac:txMkLst>
    <p188:pos x="5324230" y="2354384"/>
    <p188:txBody>
      <a:bodyPr/>
      <a:lstStyle/>
      <a:p>
        <a:r>
          <a:rPr lang="en-US"/>
          <a:t>ook wellicht onbekend </a:t>
        </a:r>
      </a:p>
    </p188:txBody>
  </p188:cm>
</p188:cmLst>
</file>

<file path=ppt/comments/modernComment_11F_5E555E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B1CF74-29DC-4B9F-9B63-155B8377DCB1}" authorId="{217E1ABD-E3B7-16A4-A99F-B057B7648D3B}" created="2025-09-29T15:22:22.406">
    <pc:sldMkLst xmlns:pc="http://schemas.microsoft.com/office/powerpoint/2013/main/command">
      <pc:docMk/>
      <pc:sldMk cId="1582653079" sldId="287"/>
    </pc:sldMkLst>
    <p188:txBody>
      <a:bodyPr/>
      <a:lstStyle/>
      <a:p>
        <a:r>
          <a:rPr lang="en-US"/>
          <a:t>of toetsadvies? </a:t>
        </a:r>
      </a:p>
    </p188:txBody>
  </p188:cm>
</p188:cmLst>
</file>

<file path=ppt/comments/modernComment_120_9C3855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E3ED8D-B29B-44E4-9357-3C17FBFDF01E}" authorId="{217E1ABD-E3B7-16A4-A99F-B057B7648D3B}" created="2025-09-29T15:22:31.688">
    <pc:sldMkLst xmlns:pc="http://schemas.microsoft.com/office/powerpoint/2013/main/command">
      <pc:docMk/>
      <pc:sldMk cId="2620937581" sldId="288"/>
    </pc:sldMkLst>
    <p188:txBody>
      <a:bodyPr/>
      <a:lstStyle/>
      <a:p>
        <a:r>
          <a:rPr lang="en-US"/>
          <a:t>ik snap deze niet en praktijkonderwijs ontbreekt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5AF47-7FDC-438E-AAD4-37079A4C1713}" type="datetimeFigureOut">
              <a:rPr lang="en-NL" smtClean="0"/>
              <a:t>09/29/2025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0CF2-9CF5-4CA0-8CC3-D5F66441CE2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96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639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Doorstroomtoets Bonaire houdt waar mogelijk rekening met </a:t>
            </a:r>
            <a:r>
              <a:rPr lang="nl-NL" b="1"/>
              <a:t>speciale ondersteuningsbehoeften</a:t>
            </a:r>
            <a:r>
              <a:rPr lang="nl-NL"/>
              <a:t>. </a:t>
            </a:r>
          </a:p>
          <a:p>
            <a:pPr marL="171450" indent="-171450">
              <a:buFontTx/>
              <a:buChar char="-"/>
            </a:pPr>
            <a:r>
              <a:rPr lang="nl-NL"/>
              <a:t>Er is rekening gehouden met het lettertype en kleurgebruik. </a:t>
            </a:r>
          </a:p>
          <a:p>
            <a:pPr marL="171450" indent="-171450">
              <a:buFontTx/>
              <a:buChar char="-"/>
            </a:pPr>
            <a:r>
              <a:rPr lang="nl-NL"/>
              <a:t>De vormgeving zorgt voor een rustig beeld zodat alle leerlingen, dus ook de leerlingen die meer moeite hebben met taal of rekenen, de toets kunnen maken.</a:t>
            </a:r>
          </a:p>
          <a:p>
            <a:pPr marL="171450" indent="-171450">
              <a:buFontTx/>
              <a:buChar char="-"/>
            </a:pPr>
            <a:endParaRPr lang="nl-NL"/>
          </a:p>
          <a:p>
            <a:pPr marL="0" indent="0">
              <a:buFontTx/>
              <a:buNone/>
            </a:pPr>
            <a:r>
              <a:rPr lang="nl-NL"/>
              <a:t>Zie </a:t>
            </a:r>
            <a:r>
              <a:rPr lang="nl-NL" err="1"/>
              <a:t>Toetswijzer</a:t>
            </a:r>
            <a:r>
              <a:rPr lang="nl-NL"/>
              <a:t> (op de website) voor:</a:t>
            </a:r>
          </a:p>
          <a:p>
            <a:pPr marL="171450" indent="-171450">
              <a:buFontTx/>
              <a:buChar char="-"/>
            </a:pPr>
            <a:r>
              <a:rPr lang="nl-NL"/>
              <a:t>Cognitief zwakke leerlingen (vermoedelijke uitstroom naar praktijkonderwijs of VSO)</a:t>
            </a:r>
          </a:p>
          <a:p>
            <a:pPr marL="171450" indent="-171450">
              <a:buFontTx/>
              <a:buChar char="-"/>
            </a:pPr>
            <a:r>
              <a:rPr lang="nl-NL"/>
              <a:t>Leerlingen met concentratieproblemen</a:t>
            </a:r>
          </a:p>
          <a:p>
            <a:pPr marL="171450" indent="-171450">
              <a:buFontTx/>
              <a:buChar char="-"/>
            </a:pPr>
            <a:r>
              <a:rPr lang="nl-NL"/>
              <a:t>Leerlingen met een visuele beperking</a:t>
            </a:r>
          </a:p>
          <a:p>
            <a:pPr marL="171450" indent="-171450">
              <a:buFontTx/>
              <a:buChar char="-"/>
            </a:pPr>
            <a:r>
              <a:rPr lang="nl-NL"/>
              <a:t>Leerlingen met een auditieve beperking</a:t>
            </a:r>
          </a:p>
          <a:p>
            <a:pPr marL="171450" indent="-171450">
              <a:buFontTx/>
              <a:buChar char="-"/>
            </a:pPr>
            <a:r>
              <a:rPr lang="nl-NL"/>
              <a:t>Leerlingen met andere beperkingen en behoeften</a:t>
            </a:r>
          </a:p>
          <a:p>
            <a:pPr marL="171450" indent="-171450">
              <a:buFontTx/>
              <a:buChar char="-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r>
              <a:rPr lang="nl-NL">
                <a:ea typeface="Calibri" panose="020F0502020204030204"/>
                <a:cs typeface="Calibri" panose="020F0502020204030204"/>
              </a:rPr>
              <a:t>Bij twijfel: school kan hierover overleggen met Bureau ICE.</a:t>
            </a:r>
          </a:p>
          <a:p>
            <a:pPr marL="171450" indent="-171450">
              <a:buChar char="-"/>
            </a:pPr>
            <a:endParaRPr lang="nl-NL"/>
          </a:p>
          <a:p>
            <a:pPr marL="0" indent="0">
              <a:buFontTx/>
              <a:buNone/>
            </a:pPr>
            <a:r>
              <a:rPr lang="nl-NL">
                <a:highlight>
                  <a:srgbClr val="FFFF00"/>
                </a:highlight>
              </a:rPr>
              <a:t>Sommige leerlingen hoeven geen doorstroomtoets te maken. Dit besluit de school in overleg met de ouders van de betreffende leerlingen. </a:t>
            </a:r>
            <a:endParaRPr lang="nl-NL">
              <a:highlight>
                <a:srgbClr val="FFFF00"/>
              </a:highlight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l-NL">
                <a:highlight>
                  <a:srgbClr val="FFFF00"/>
                </a:highlight>
              </a:rPr>
              <a:t>Zeer moeilijk lerende leerlingen</a:t>
            </a:r>
            <a:endParaRPr lang="nl-NL">
              <a:highlight>
                <a:srgbClr val="FFFF00"/>
              </a:highlight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l-NL">
                <a:highlight>
                  <a:srgbClr val="FFFF00"/>
                </a:highlight>
              </a:rPr>
              <a:t>Meervoudige gehandicapte leerlingen voor wie het zeer moeilijk lerend zijn een van de handicaps is</a:t>
            </a:r>
            <a:endParaRPr lang="nl-NL">
              <a:highlight>
                <a:srgbClr val="FFFF00"/>
              </a:highlight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l-NL">
                <a:highlight>
                  <a:srgbClr val="FFFF00"/>
                </a:highlight>
              </a:rPr>
              <a:t>Leerlingen die vier jaar of korter in het openbaar lichaam Bonaire zijn en om die reden de Nederlandse taal onvoldoende beheersen. &gt; DIT ER DAN OOK UIT? (AL HET GELE DAN, ANDERS ONVOLLEDIG/MISLEIDEND)</a:t>
            </a:r>
            <a:endParaRPr lang="nl-NL"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FontTx/>
              <a:buNone/>
            </a:pPr>
            <a:r>
              <a:rPr lang="nl-NL">
                <a:highlight>
                  <a:srgbClr val="FFFF00"/>
                </a:highlight>
              </a:rPr>
              <a:t>Deze leerlingen mogen de doorstroomtoets wel maken, maar zijn wettelijk niet verplicht om deel te nemen.</a:t>
            </a:r>
            <a:endParaRPr lang="nl-NL"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539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D40DC-6F6F-1533-BC36-6E02ACD64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E92616D-3541-DFCA-61F4-4B16E2AE2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0BCDCFF-7700-866D-72BB-C95F77933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voorbeeldtoetsen geven een indicatie van het te toetsen niveau per onderdeel. Hierin komen verschillende vraag/opgavetypen aan bod en wennen leerlingen aan de navigatie in het platform. </a:t>
            </a:r>
          </a:p>
          <a:p>
            <a:endParaRPr lang="nl-NL"/>
          </a:p>
          <a:p>
            <a:r>
              <a:rPr lang="nl-NL"/>
              <a:t>Ook is er een instructievideo beschikbaar die vooraf in de klas getoond kan worden.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22B283-43D1-8003-04F9-403FC8B7C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959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0">
              <a:lnSpc>
                <a:spcPct val="107000"/>
              </a:lnSpc>
            </a:pPr>
            <a:r>
              <a:rPr lang="nl-N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tijden zijn richttijden, liggen niet vast.</a:t>
            </a:r>
          </a:p>
          <a:p>
            <a:pPr>
              <a:lnSpc>
                <a:spcPct val="107000"/>
              </a:lnSpc>
            </a:pPr>
            <a:endParaRPr lang="nl-NL" sz="1800" kern="10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nl-NL" sz="1800" kern="100">
                <a:latin typeface="Calibri"/>
                <a:ea typeface="Calibri"/>
                <a:cs typeface="Calibri"/>
              </a:rPr>
              <a:t>Wanneer een leerling tijdens de afname ziek is, plant school met Bureau ICE een nieuw afnamemoment in.</a:t>
            </a:r>
            <a:endParaRPr lang="nl-NL" sz="1800" kern="10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508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3946B-CCBC-C08D-5079-2A35BB1FF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DDC510B-3506-645F-0AB3-77625210A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29EE82-28CD-3FF5-A1FB-65FCF7180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0">
              <a:lnSpc>
                <a:spcPct val="107000"/>
              </a:lnSpc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1B5ABE-4402-4AB6-156E-239445331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728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6ACE6-81E1-3099-4F24-E8C76EE2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9E7CDC-BECA-BD3D-E16C-98DEDE1A0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5854026-EA9A-B5F2-19D7-6E8F4814B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CCE03E-DF49-6255-6843-40309AD95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7152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09CC4-68F0-58B3-2C54-B64DF64AE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0C258D5-7381-069F-1E2C-9E49CCFE0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BAE1A9-592D-401A-9501-D2CAFBF17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0044D1-17F3-85A4-688A-1B4276030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586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De antwoorden op de toetsvragen en de feedback van de leerkrachten op de toetsen en de afname worden gebruikt om de laatste aanpassingen te doen. </a:t>
            </a:r>
          </a:p>
          <a:p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School ontvangt de resultaten van de leerlingen.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177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4E709-C114-FE7E-880F-68A996F75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6FB38BC-6990-772C-2489-0817349D3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619B78-36E3-155A-09BB-B402DFB60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1BC3D-E062-C3FB-9481-460080F5C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668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Het begrijpen van teksten en de interpretatie ervan.</a:t>
            </a:r>
          </a:p>
          <a:p>
            <a:r>
              <a:rPr lang="nl-NL"/>
              <a:t>Leerlingen kunnen naar boven en beneden scrollen in teksten.</a:t>
            </a:r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146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NVT = </a:t>
            </a:r>
            <a:r>
              <a:rPr lang="nl-NL" b="1"/>
              <a:t>Nederlands als Vreemde Taal</a:t>
            </a:r>
          </a:p>
          <a:p>
            <a:endParaRPr lang="nl-NL"/>
          </a:p>
          <a:p>
            <a:r>
              <a:rPr lang="nl-NL"/>
              <a:t>Het Nederlands is meestal een vreemde taal voor de kinderen op Bonaire (zoals bijvoorbeeld het Frans). </a:t>
            </a:r>
          </a:p>
          <a:p>
            <a:endParaRPr lang="nl-NL"/>
          </a:p>
          <a:p>
            <a:r>
              <a:rPr lang="nl-NL"/>
              <a:t>Daarom is het passender om het Nederlands als vreemde taal aan te leren dan als moedertaal.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Het Nederlands is wel een belangrijke taal op Bonaire, daarom heeft het een plek (als instructietaal) in het onderwijs en dus ook in de Doorstroomtoets.</a:t>
            </a:r>
          </a:p>
          <a:p>
            <a:endParaRPr lang="nl-NL"/>
          </a:p>
          <a:p>
            <a:r>
              <a:rPr lang="nl-NL"/>
              <a:t>De Doorstroomtoets Bonaire gebruikt een apart kader om het taalniveau Nederlands mee te bepalen.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14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Leerlingen kunnen voor- en achteruit scrollen in fragmenten.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517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200"/>
              <a:t>De kenmerken van het gebruikte taalniveau bij Rekenen zijn als volgt:</a:t>
            </a:r>
          </a:p>
          <a:p>
            <a:pPr marL="171450" lvl="0" indent="-171450">
              <a:buFontTx/>
              <a:buChar char="-"/>
            </a:pPr>
            <a:r>
              <a:rPr lang="nl-NL" sz="1200"/>
              <a:t>Functionele taal (geen overbodige tekst)</a:t>
            </a:r>
          </a:p>
          <a:p>
            <a:pPr marL="171450" lvl="0" indent="-171450">
              <a:buFontTx/>
              <a:buChar char="-"/>
            </a:pPr>
            <a:r>
              <a:rPr lang="nl-NL" sz="1200"/>
              <a:t>Geen complex woordgebruik</a:t>
            </a:r>
          </a:p>
          <a:p>
            <a:pPr marL="171450" lvl="0" indent="-171450">
              <a:buFontTx/>
              <a:buChar char="-"/>
            </a:pPr>
            <a:r>
              <a:rPr lang="nl-NL" sz="1200"/>
              <a:t>Eenvoudige zinsopbouw</a:t>
            </a:r>
          </a:p>
          <a:p>
            <a:pPr marL="0" lvl="0" indent="0">
              <a:buFontTx/>
              <a:buNone/>
            </a:pPr>
            <a:endParaRPr lang="nl-NL" sz="1200"/>
          </a:p>
          <a:p>
            <a:pPr marL="0" lvl="0" indent="0">
              <a:buNone/>
            </a:pPr>
            <a:r>
              <a:rPr lang="nl-NL" sz="1200"/>
              <a:t>Leerlingen kunnen de vraag ook beluisteren.</a:t>
            </a:r>
          </a:p>
          <a:p>
            <a:pPr marL="0" lvl="0" indent="0">
              <a:buNone/>
            </a:pPr>
            <a:r>
              <a:rPr lang="nl-NL" sz="1200"/>
              <a:t>Leerlingen mogen denkpapier gebruiken.</a:t>
            </a:r>
          </a:p>
          <a:p>
            <a:pPr marL="0" lvl="0" indent="0">
              <a:buNone/>
            </a:pPr>
            <a:endParaRPr lang="nl-NL" sz="1200"/>
          </a:p>
          <a:p>
            <a:pPr marL="0" lvl="0" indent="0">
              <a:buNone/>
            </a:pPr>
            <a:endParaRPr lang="nl-NL" sz="120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073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Domein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Getallen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optellen, aftrekken, vermenigvuldigen en delen met gehele getallen, decimalen en breuken</a:t>
            </a:r>
            <a:r>
              <a:rPr lang="nl-NL"/>
              <a:t>.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een voorbeeld van een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contextopgave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Een contextopgave bevat getallen die zijn gekoppeld aan aantallen en omvat een voor de leerling betekenisvolle situatiebeschrijving. Dit betekent dat de onderwerpen herkenbaar zijn voor leerlingen die leven op Bonaire.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749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Domein </a:t>
            </a:r>
            <a:r>
              <a:rPr lang="nl-NL" b="1"/>
              <a:t>Verhoudingen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decimalen, breuken en percentages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een voorbeeld van een </a:t>
            </a:r>
            <a:r>
              <a:rPr lang="nl-NL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contextloze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opgave</a:t>
            </a:r>
            <a:r>
              <a:rPr lang="nl-NL"/>
              <a:t>: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opgave met onbenoemde getallen en zonder situatiebeschrijving. 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Doorstroomtoets Bonaire bestaat voor 70-80% uit contextopgaven en voor 20-30% uit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contextloze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opgaven. De rekenopgaven met en zonder context zijn verdeeld over de vier domeinen.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32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Domein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Meten en meetkunde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maten, omtrek, oppervlakte, inhoud, kaarten/tekeningen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1665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Domein </a:t>
            </a:r>
            <a:r>
              <a:rPr lang="nl-NL" b="1"/>
              <a:t>Verbanden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patronen, tabellen en grafieken/diagrammen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0CF2-9CF5-4CA0-8CC3-D5F66441CE22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745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906B-B7C1-0341-A4A1-BBF67D7A6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2B118-8C44-B04D-972C-270E43937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255F-E074-564A-9B92-9E2E23A2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BD2E0-3CD3-5B4F-A44E-411E5055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939F2-E9B4-0D46-B8A2-C755CA4A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4678-E6FD-8748-93EE-E46438C1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05703-215C-ED4C-B62C-0E72EA5D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E519-7468-0644-83EA-4034D0C7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FB60-3212-1646-A1CC-A1ECC4E0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DF340-CA5D-F340-B131-B0D5D10E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432EA-EA83-AA45-9FC4-68CEEB963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8CB3D-BDC7-BD42-9E0F-9A2F10F76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814EB-4804-D940-8507-AF9A1F46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0391-C742-F44D-93EE-D54F8D99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B223-AE46-1F45-867E-426F586C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1DB6-FDAB-264D-B7C8-0887ED76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1CE6-CB3F-E04A-974A-E8B516AEB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D6F2D-6F3F-024F-987D-6FF6EEA2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2752B-A2C6-8042-A07D-E4C562A8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F3DC-1B09-F24D-8B34-7107E0DA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2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276E-3D53-5B4E-B2B3-EC189A3C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A550D-75F9-C043-91F8-E948DEF4F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D516A-0440-694E-993C-EB38521B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2F0E-8639-FF42-9D5E-E4890657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D956-1FB9-B949-96DB-17738FDA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4363-7D32-1E4A-A281-56E42D68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C40F-A91A-F240-B55B-B788AE8D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9DB1D-8CFA-D841-864D-B9FCCFB7D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6B131-40D6-6544-88ED-7380F6E3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C6955-D297-A24F-9382-E941EF93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0F0A9-3D45-9041-B81D-596827BA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6F5F-5584-9647-9BBB-BFE0B777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1A73-36A6-C445-B6DE-A3D4525AF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630BF-E8ED-6143-8FFB-AD55D4A95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EAC0B-D851-EC49-84D2-55F86299D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1C829-B6CB-9A4B-8AC5-30048E8F1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0D2DA-D591-F547-883B-C191A0D5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8B49E-E0E6-E84E-8640-58887E46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5A047-7367-2B47-B648-15222F08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3C36-4F9F-3445-AF9A-D0587F76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62AFB-E621-1943-A4E3-1C48BE8E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80EB-C5A9-BD4A-8E38-FB38B4C8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42C62-A03A-0F45-8CCC-B588ABFA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5C3B8-31B5-0843-8175-EC651517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BD954-DE43-8E4B-89BF-BE046E56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3A9B9-736A-BD41-8FD6-141809AF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993-8D69-C74D-9B0C-6CA68305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2EB3-0AD8-7845-A00E-E28CCF88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672E3-D25C-794C-BB2F-D2D757357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851C-4145-3E42-8F5A-83F80EF7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FDF7-473E-2B4C-A63C-DDB5D43E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441F3-6042-AA46-98D6-AEBF7E71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5BF0-B06A-BF48-B6BC-EF5CF392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88B73-83B5-A349-AD96-38E08FD52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732E5-5994-C349-9166-E989BAFE8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3A65E-6797-C645-A16B-4E866AFE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8569-B6AF-B34D-A365-50996271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C65B8-F4E7-5640-9B1B-164353CE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C5-A733-634C-B9BB-0FC2FB6D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40B2-7834-1643-9715-C8FB05C0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29462-7E8C-464F-8A3B-5BDB44BB2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98CA-54B7-DD46-8A79-56F67B494DE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74A9-8A08-0D46-AF00-38CDBD214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A5030-1682-284A-A921-AFD2979E0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524F-E6A1-8144-B24E-AB3D2D86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5E555E9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F_D5D0C339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9C38556D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0_5D8950F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11CF5D-7C07-CA42-A83E-3778CBBC5388}"/>
              </a:ext>
            </a:extLst>
          </p:cNvPr>
          <p:cNvSpPr txBox="1"/>
          <p:nvPr/>
        </p:nvSpPr>
        <p:spPr>
          <a:xfrm>
            <a:off x="2910772" y="639212"/>
            <a:ext cx="6066973" cy="159598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US" sz="4000">
              <a:solidFill>
                <a:schemeClr val="bg1"/>
              </a:solidFill>
              <a:latin typeface="Abadi Extra Light" panose="020F05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880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6D57-553F-52C2-E0DD-4CEF3D54E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3BB85-1E8B-E7AE-4540-5C95094A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Rekenen: Getallen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44396579-C210-DB21-9217-92EBADE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0A6F99-7A73-9506-ADCC-30A4E086D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32378"/>
            <a:ext cx="9670858" cy="360848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B9CD923-84C0-8116-6FD2-4E9A23C8F0B9}"/>
              </a:ext>
            </a:extLst>
          </p:cNvPr>
          <p:cNvSpPr txBox="1"/>
          <p:nvPr/>
        </p:nvSpPr>
        <p:spPr>
          <a:xfrm rot="357064">
            <a:off x="9310255" y="4256115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E8A2C8"/>
                </a:solidFill>
              </a:rPr>
              <a:t>contextopgave</a:t>
            </a:r>
          </a:p>
        </p:txBody>
      </p:sp>
    </p:spTree>
    <p:extLst>
      <p:ext uri="{BB962C8B-B14F-4D97-AF65-F5344CB8AC3E}">
        <p14:creationId xmlns:p14="http://schemas.microsoft.com/office/powerpoint/2010/main" val="14691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7D4D-2E1B-5DC6-53B7-4C1EC58F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680D1-38F6-DFE4-4D6E-A18501D6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Rekenen: Verhoudingen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1FC31129-CF60-A084-DC8D-C6D6CFD6A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19D9D3B-DDCA-78FA-8061-CF217EF1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985162"/>
            <a:ext cx="6427124" cy="351052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1A1F8BB-3DA6-9918-5D9E-BD682225934C}"/>
              </a:ext>
            </a:extLst>
          </p:cNvPr>
          <p:cNvSpPr txBox="1"/>
          <p:nvPr/>
        </p:nvSpPr>
        <p:spPr>
          <a:xfrm rot="20920598">
            <a:off x="6432187" y="4283683"/>
            <a:ext cx="279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err="1">
                <a:solidFill>
                  <a:srgbClr val="E8A2C8"/>
                </a:solidFill>
              </a:rPr>
              <a:t>contextloze</a:t>
            </a:r>
            <a:r>
              <a:rPr lang="nl-NL" sz="2400" b="1">
                <a:solidFill>
                  <a:srgbClr val="E8A2C8"/>
                </a:solidFill>
              </a:rPr>
              <a:t> opgave</a:t>
            </a:r>
          </a:p>
        </p:txBody>
      </p:sp>
    </p:spTree>
    <p:extLst>
      <p:ext uri="{BB962C8B-B14F-4D97-AF65-F5344CB8AC3E}">
        <p14:creationId xmlns:p14="http://schemas.microsoft.com/office/powerpoint/2010/main" val="2420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0D07C-8A0D-E931-0D70-3526AB52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B5CF3-1840-5246-256F-CEE9362D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Rekenen: Meten en meetkunde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73136BA2-6B8C-DF97-B5AA-5BC93E21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166659-A2F4-BE45-E042-EFB09C25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970389"/>
            <a:ext cx="9755529" cy="35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01D6-7246-B141-9202-EFB5A156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B1706-1B1F-158C-169A-6219ACC8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Rekenen: Verbanden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2B97D330-75CA-E2FE-F34E-AA49F3D4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E58672-EE28-D85A-8BC4-44C73CEF1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38872"/>
            <a:ext cx="9684511" cy="36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AB19D-9535-10B0-4246-18D29768C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21087-7F8D-36E2-93CB-C108FF77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Doorstroomtoets </a:t>
            </a:r>
            <a:r>
              <a:rPr lang="nl-NL" b="1" u="sng">
                <a:solidFill>
                  <a:srgbClr val="6DC9C5"/>
                </a:solidFill>
              </a:rPr>
              <a:t>voor</a:t>
            </a:r>
            <a:r>
              <a:rPr lang="nl-NL" b="1">
                <a:solidFill>
                  <a:srgbClr val="6DC9C5"/>
                </a:solidFill>
              </a:rPr>
              <a:t>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4ED3-1B76-99C0-CA1B-AB00FF7A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err="1">
                <a:solidFill>
                  <a:srgbClr val="E8A2C8"/>
                </a:solidFill>
              </a:rPr>
              <a:t>Papiamentu</a:t>
            </a:r>
            <a:r>
              <a:rPr lang="nl-NL" sz="2400" b="1">
                <a:solidFill>
                  <a:srgbClr val="E8A2C8"/>
                </a:solidFill>
              </a:rPr>
              <a:t> en NVT</a:t>
            </a:r>
          </a:p>
          <a:p>
            <a:pPr marL="0" indent="0">
              <a:buNone/>
            </a:pPr>
            <a:r>
              <a:rPr lang="nl-NL" sz="2400"/>
              <a:t>Teksten, vragen en opgaven zijn speciaal ontwikkeld voor uw kinderen: Bonairiaanse groep 8-leerlingen. </a:t>
            </a:r>
          </a:p>
          <a:p>
            <a:pPr marL="0" indent="0">
              <a:buNone/>
            </a:pPr>
            <a:r>
              <a:rPr lang="nl-NL" sz="2400"/>
              <a:t>De contexten zijn aangepast aan de Bonairiaanse setting.</a:t>
            </a:r>
          </a:p>
          <a:p>
            <a:pPr marL="0" indent="0">
              <a:buNone/>
            </a:pPr>
            <a:endParaRPr lang="nl-NL" sz="2400" b="1">
              <a:solidFill>
                <a:srgbClr val="E8A2C8"/>
              </a:solidFill>
            </a:endParaRPr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Rekenen</a:t>
            </a:r>
          </a:p>
          <a:p>
            <a:pPr marL="0" indent="0">
              <a:buNone/>
            </a:pPr>
            <a:r>
              <a:rPr lang="nl-NL" sz="2400"/>
              <a:t>De toetsen zijn gebaseerd op bestaande opgaven van de Europees-Nederlandse IEP Doorstroomtoets, aangepast aan de Bonairiaanse setting.</a:t>
            </a:r>
            <a:endParaRPr lang="nl-NL" sz="2400">
              <a:ea typeface="Calibri"/>
              <a:cs typeface="Calibri"/>
            </a:endParaRPr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BFEB27E1-6D81-021A-E797-162F7E1D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29A3-0BAC-92B5-88DB-C99349CB5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DD48F-71C1-A39D-527B-8ED7B032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Doorstroomtoets Bonaire passend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582B1A72-74E3-B77A-69D7-D3078ED4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CCA4300-74AB-C841-A35E-97967077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27"/>
            <a:ext cx="10515600" cy="429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Leerlingen met dyscalculie</a:t>
            </a:r>
          </a:p>
          <a:p>
            <a:r>
              <a:rPr lang="nl-NL" sz="2400"/>
              <a:t>Extra tijd voor het maken van het onderdeel Rekenen. 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De toets onder toezicht maken op een rustige werkplek buiten de klas.</a:t>
            </a:r>
            <a:br>
              <a:rPr lang="nl-NL" sz="2400"/>
            </a:br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Leerlingen met dyslexie</a:t>
            </a:r>
            <a:endParaRPr lang="nl-NL" sz="2400" b="1">
              <a:solidFill>
                <a:srgbClr val="E8A2C8"/>
              </a:solidFill>
              <a:ea typeface="Calibri"/>
              <a:cs typeface="Calibri"/>
            </a:endParaRPr>
          </a:p>
          <a:p>
            <a:r>
              <a:rPr lang="nl-NL" sz="2400"/>
              <a:t>Extra tijd voor het maken van alle vaardigheden. 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Gebruik van audio-ondersteuning.</a:t>
            </a:r>
          </a:p>
          <a:p>
            <a:r>
              <a:rPr lang="nl-NL" sz="2400"/>
              <a:t>Papieren tekstboekjes bij het onderdeel Lezen.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De toets onder toezicht maken op een rustige plek buiten de klas.</a:t>
            </a:r>
            <a:br>
              <a:rPr lang="nl-NL" sz="2400"/>
            </a:br>
            <a:endParaRPr lang="nl-NL" sz="2400"/>
          </a:p>
          <a:p>
            <a:pPr marL="457200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34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965BA-A192-31B3-AE19-6FAB25DB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C8C8-F0B3-1876-CE44-C8578B46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100" b="1">
                <a:solidFill>
                  <a:srgbClr val="6DC9C5"/>
                </a:solidFill>
              </a:rPr>
              <a:t>Voorbereiding Doorstroomtoets Bonaire</a:t>
            </a:r>
            <a:endParaRPr lang="nl-NL" sz="4100" b="1">
              <a:solidFill>
                <a:srgbClr val="6DC9C5"/>
              </a:solidFill>
              <a:ea typeface="Calibri Light"/>
              <a:cs typeface="Calibri Light"/>
            </a:endParaRP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06A36A44-B72D-2006-F20B-58EDE6FEA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2FFD92C-57CD-2623-5747-9C6EC2D5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179"/>
            <a:ext cx="10515600" cy="3644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Trainen is </a:t>
            </a:r>
            <a:r>
              <a:rPr lang="nl-NL" sz="2400" b="1" u="sng">
                <a:solidFill>
                  <a:srgbClr val="E8A2C8"/>
                </a:solidFill>
              </a:rPr>
              <a:t>niet</a:t>
            </a:r>
            <a:r>
              <a:rPr lang="nl-NL" sz="2400" b="1">
                <a:solidFill>
                  <a:srgbClr val="E8A2C8"/>
                </a:solidFill>
              </a:rPr>
              <a:t> wenselijk en </a:t>
            </a:r>
            <a:r>
              <a:rPr lang="nl-NL" sz="2400" b="1" u="sng">
                <a:solidFill>
                  <a:srgbClr val="E8A2C8"/>
                </a:solidFill>
              </a:rPr>
              <a:t>niet</a:t>
            </a:r>
            <a:r>
              <a:rPr lang="nl-NL" sz="2400" b="1">
                <a:solidFill>
                  <a:srgbClr val="E8A2C8"/>
                </a:solidFill>
              </a:rPr>
              <a:t> nodig</a:t>
            </a:r>
          </a:p>
          <a:p>
            <a:r>
              <a:rPr lang="nl-NL" sz="2400"/>
              <a:t>De toets moet een </a:t>
            </a:r>
            <a:r>
              <a:rPr lang="nl-NL" sz="2400" i="1"/>
              <a:t>eerlijk beeld </a:t>
            </a:r>
            <a:r>
              <a:rPr lang="nl-NL" sz="2400"/>
              <a:t>geven van het niveau van uw kind.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De toets meet kennis en vaardigheden die over meerdere jaren zijn opgebouwd.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Kinderen kunnen denken dat ze moeten ‘slagen’ voor de toets, wat ongewenste prestatiedruk veroorzaakt.</a:t>
            </a:r>
            <a:endParaRPr lang="nl-NL" sz="2400">
              <a:ea typeface="Calibri"/>
              <a:cs typeface="Calibri"/>
            </a:endParaRPr>
          </a:p>
          <a:p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Wat mag wel?</a:t>
            </a:r>
            <a:endParaRPr lang="nl-NL" sz="2400" b="1">
              <a:solidFill>
                <a:srgbClr val="E8A2C8"/>
              </a:solidFill>
              <a:ea typeface="Calibri"/>
              <a:cs typeface="Calibri"/>
            </a:endParaRPr>
          </a:p>
          <a:p>
            <a:r>
              <a:rPr lang="nl-NL" sz="2400"/>
              <a:t>Oefenen met de </a:t>
            </a:r>
            <a:r>
              <a:rPr lang="nl-NL" sz="2400" err="1"/>
              <a:t>toets</a:t>
            </a:r>
            <a:r>
              <a:rPr lang="nl-NL" sz="2400" u="sng" err="1"/>
              <a:t>vorm</a:t>
            </a:r>
            <a:r>
              <a:rPr lang="nl-NL" sz="2400" u="sng"/>
              <a:t> </a:t>
            </a:r>
            <a:r>
              <a:rPr lang="nl-NL" sz="2400"/>
              <a:t>met behulp van de voorbeeldtoetsen.</a:t>
            </a:r>
            <a:endParaRPr lang="nl-NL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2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1C82306-8018-F73B-9258-DEAB2845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Afname Doorstroomtoets Bonaire</a:t>
            </a:r>
          </a:p>
        </p:txBody>
      </p:sp>
      <p:pic>
        <p:nvPicPr>
          <p:cNvPr id="8" name="Afbeelding 7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9AC22BB2-CC00-AE0F-7EB2-EFF46992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C11AD3B-2091-E0ED-56B3-D7F86EEA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82357"/>
            <a:ext cx="9011813" cy="37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99EB-8366-07D2-80DE-49B55283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462CCB3-51E2-5B94-8970-6A33149F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Advies voor middelbare school</a:t>
            </a:r>
          </a:p>
        </p:txBody>
      </p:sp>
      <p:pic>
        <p:nvPicPr>
          <p:cNvPr id="8" name="Afbeelding 7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292EDBD2-6479-385E-9F3E-42BB2439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5856DE2-A32E-B1D8-9697-182150CFF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8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School geeft uiterlijk 31 januari een voorlopig schooladvies.</a:t>
            </a:r>
          </a:p>
          <a:p>
            <a:r>
              <a:rPr lang="nl-NL" sz="2400"/>
              <a:t>Uiterlijk zes weken na afname ontvangt school de </a:t>
            </a:r>
            <a:r>
              <a:rPr lang="nl-NL" sz="2400" err="1"/>
              <a:t>toetsuitslag</a:t>
            </a:r>
            <a:r>
              <a:rPr lang="nl-NL" sz="2400"/>
              <a:t>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De uitslag is een tweede, objectief gegeven bij de overgang van de basisschool naar de middelbare school.</a:t>
            </a:r>
            <a:endParaRPr lang="nl-NL" sz="2400">
              <a:ea typeface="Calibri"/>
              <a:cs typeface="Calibri"/>
            </a:endParaRPr>
          </a:p>
          <a:p>
            <a:endParaRPr lang="nl-NL" sz="2400">
              <a:solidFill>
                <a:srgbClr val="E8A2C8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E8A2C8"/>
                </a:solidFill>
              </a:rPr>
              <a:t>Is de uitslag op de toets hoger, dan bekijkt school het advies voor de middelbare school opnieuw.</a:t>
            </a:r>
            <a:endParaRPr lang="nl-NL" sz="2400">
              <a:solidFill>
                <a:srgbClr val="E8A2C8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>
              <a:solidFill>
                <a:srgbClr val="E8A2C8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40AEA9"/>
                </a:solidFill>
              </a:rPr>
              <a:t>Is de uitslag op de toets lager, dan geldt het schooladvies van school.</a:t>
            </a:r>
            <a:endParaRPr lang="nl-NL" sz="2400">
              <a:solidFill>
                <a:srgbClr val="40AEA9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DEDF-F936-4F8B-4E83-43067641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CCB25BF-52D8-9B42-1DF0-02CAA4E3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Resultaten Doorstroomtoets Bonaire</a:t>
            </a:r>
          </a:p>
        </p:txBody>
      </p:sp>
      <p:pic>
        <p:nvPicPr>
          <p:cNvPr id="8" name="Afbeelding 7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F21F31EA-32CE-094F-C076-B767A993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5659B37-20EC-D6E3-A7D9-8CF6BD0F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8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De </a:t>
            </a:r>
            <a:r>
              <a:rPr lang="nl-NL" sz="2400" err="1"/>
              <a:t>leerlingrapportage</a:t>
            </a:r>
            <a:r>
              <a:rPr lang="nl-NL" sz="2400"/>
              <a:t> van de Doorstroomtoets Bonaire geeft </a:t>
            </a:r>
            <a:br>
              <a:rPr lang="nl-NL" sz="2400"/>
            </a:br>
            <a:r>
              <a:rPr lang="nl-NL" sz="2400"/>
              <a:t>een schooladvies en toont de referentieniveaus van een leerling voor </a:t>
            </a:r>
            <a:br>
              <a:rPr lang="nl-NL" sz="2400"/>
            </a:br>
            <a:r>
              <a:rPr lang="nl-NL" sz="2400"/>
              <a:t>de onderdelen: </a:t>
            </a:r>
          </a:p>
          <a:p>
            <a:pPr lvl="1"/>
            <a:r>
              <a:rPr lang="nl-NL" err="1"/>
              <a:t>Papiamentu</a:t>
            </a:r>
            <a:r>
              <a:rPr lang="nl-NL"/>
              <a:t> </a:t>
            </a:r>
          </a:p>
          <a:p>
            <a:pPr lvl="1"/>
            <a:r>
              <a:rPr lang="nl-NL"/>
              <a:t>NVT </a:t>
            </a:r>
          </a:p>
          <a:p>
            <a:pPr lvl="1"/>
            <a:r>
              <a:rPr lang="nl-NL"/>
              <a:t>Rekenen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De totaalscore op de Doorstroomtoets Bonaire bepaalt het schooladvies.</a:t>
            </a:r>
          </a:p>
          <a:p>
            <a:pPr marL="457200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530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94178-B87D-B29B-34AB-9FF845C1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Waarom Doorstroomtoets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B51413-DF70-8B1C-664B-20902320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Alle leerlingen van groep 8 maken in januari verplicht de </a:t>
            </a:r>
            <a:br>
              <a:rPr lang="nl-NL" sz="2400"/>
            </a:br>
            <a:r>
              <a:rPr lang="nl-NL" sz="2400"/>
              <a:t>Doorstroomtoets Bonaire (Wet primair onderwijs BES).</a:t>
            </a:r>
          </a:p>
          <a:p>
            <a:pPr marL="0" indent="0">
              <a:buNone/>
            </a:pPr>
            <a:br>
              <a:rPr lang="nl-NL" sz="2400"/>
            </a:br>
            <a:r>
              <a:rPr lang="nl-NL" sz="2400"/>
              <a:t>Deze is speciaal ontwikkeld voor de leerlingen op Bonaire,</a:t>
            </a:r>
            <a:br>
              <a:rPr lang="nl-NL" sz="2400"/>
            </a:br>
            <a:r>
              <a:rPr lang="nl-NL" sz="2400"/>
              <a:t>in opdracht van het ministerie van Onderwijs, Cultuur en Wetenschap (OCW).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Doel</a:t>
            </a:r>
          </a:p>
          <a:p>
            <a:pPr>
              <a:buFontTx/>
              <a:buChar char="-"/>
            </a:pPr>
            <a:r>
              <a:rPr lang="nl-NL" sz="2400"/>
              <a:t>bepaling taal- en rekenniveau eind basisonderwijs</a:t>
            </a:r>
          </a:p>
          <a:p>
            <a:pPr>
              <a:buFontTx/>
              <a:buChar char="-"/>
            </a:pPr>
            <a:r>
              <a:rPr lang="nl-NL" sz="2400"/>
              <a:t>schooladvies voortgezet onderwijs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AF71C08C-5FF6-6A89-9F73-E4A03B80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284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7D0A-84B1-3A56-AEB4-B15758C2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9AFEE15-E243-9035-1194-F577B813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Resultaten Doorstroomtoets Bonaire</a:t>
            </a:r>
          </a:p>
        </p:txBody>
      </p:sp>
      <p:pic>
        <p:nvPicPr>
          <p:cNvPr id="8" name="Afbeelding 7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944B46B2-AC08-76DD-CA09-4B7BDF4C0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C354A8-EFC3-35C3-423F-078A490DF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211"/>
            <a:ext cx="9735589" cy="303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9375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4190-5186-830F-F42A-08CB962B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CFB36-AF82-1976-6429-95C3E45D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>
                <a:solidFill>
                  <a:srgbClr val="6DC9C5"/>
                </a:solidFill>
              </a:rPr>
              <a:t>Pretest</a:t>
            </a:r>
            <a:r>
              <a:rPr lang="nl-NL" b="1">
                <a:solidFill>
                  <a:srgbClr val="6DC9C5"/>
                </a:solidFill>
              </a:rPr>
              <a:t> Doorstroomtoets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5C4D7-7673-F2F9-E69A-16804A46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0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Elk jaar wordt er een </a:t>
            </a:r>
            <a:r>
              <a:rPr lang="nl-NL" sz="2400" err="1"/>
              <a:t>pretest</a:t>
            </a:r>
            <a:r>
              <a:rPr lang="nl-NL" sz="2400"/>
              <a:t> voor de Doorstroomtoets Bonaire georganiseerd.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Doel</a:t>
            </a:r>
            <a:br>
              <a:rPr lang="nl-NL" sz="2400" b="1">
                <a:solidFill>
                  <a:srgbClr val="E8A2C8"/>
                </a:solidFill>
              </a:rPr>
            </a:br>
            <a:r>
              <a:rPr lang="nl-NL" sz="2400"/>
              <a:t>kwaliteit van de </a:t>
            </a:r>
            <a:r>
              <a:rPr lang="nl-NL" sz="2400" err="1"/>
              <a:t>toetsvragen</a:t>
            </a:r>
            <a:r>
              <a:rPr lang="nl-NL" sz="2400"/>
              <a:t> bepalen</a:t>
            </a:r>
            <a:endParaRPr lang="nl-NL" sz="240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De </a:t>
            </a:r>
            <a:r>
              <a:rPr lang="nl-NL" sz="2400" err="1"/>
              <a:t>pretest</a:t>
            </a:r>
            <a:r>
              <a:rPr lang="nl-NL" sz="2400"/>
              <a:t> is ook een goed moment voor leerkrachten en leerlingen om met de afnameprocedure te oefenen. 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C3E82F58-F1C2-2846-B815-9C4D5E5D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394F-D552-36FA-3702-A1C329FC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333B6-327B-C15A-D298-B51EF21F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LVS BES &amp; Doorstroomtoets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7C1EED-54E1-C91E-B365-D9E31C7C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20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/>
              <a:t>Het Leerlingvolgsysteem voor de BES-eilanden (LVS BES) is ontwikkeld </a:t>
            </a:r>
            <a:br>
              <a:rPr lang="nl-NL" sz="2600"/>
            </a:br>
            <a:r>
              <a:rPr lang="nl-NL" sz="2600"/>
              <a:t>voor de leerlingen op Bonaire, Sint-Eustatius en Saba. </a:t>
            </a:r>
          </a:p>
          <a:p>
            <a:pPr marL="0" indent="0">
              <a:buNone/>
            </a:pPr>
            <a:endParaRPr lang="nl-NL" sz="2600"/>
          </a:p>
          <a:p>
            <a:pPr marL="0" indent="0">
              <a:buNone/>
            </a:pPr>
            <a:r>
              <a:rPr lang="nl-NL" sz="2600"/>
              <a:t>School neemt vanaf groep 3 tweejaarlijks toetsen van LVS BES af.</a:t>
            </a:r>
          </a:p>
          <a:p>
            <a:pPr marL="0" indent="0">
              <a:buNone/>
            </a:pPr>
            <a:endParaRPr lang="nl-NL" sz="2600"/>
          </a:p>
          <a:p>
            <a:pPr marL="0" indent="0">
              <a:buNone/>
            </a:pPr>
            <a:r>
              <a:rPr lang="nl-NL" sz="2600"/>
              <a:t>LVS BES sluit aan op de Doorstroomtoets Bonaire:</a:t>
            </a:r>
          </a:p>
          <a:p>
            <a:pPr>
              <a:buFontTx/>
              <a:buChar char="-"/>
            </a:pPr>
            <a:r>
              <a:rPr lang="nl-NL" sz="2600"/>
              <a:t>vaardigheden / leerdoelen</a:t>
            </a:r>
          </a:p>
          <a:p>
            <a:pPr>
              <a:buFontTx/>
              <a:buChar char="-"/>
            </a:pPr>
            <a:r>
              <a:rPr lang="nl-NL" sz="2600"/>
              <a:t>context</a:t>
            </a:r>
          </a:p>
          <a:p>
            <a:pPr>
              <a:buFontTx/>
              <a:buChar char="-"/>
            </a:pPr>
            <a:r>
              <a:rPr lang="nl-NL" sz="2600" err="1"/>
              <a:t>toetsomgeving</a:t>
            </a:r>
            <a:endParaRPr lang="nl-NL" sz="2600"/>
          </a:p>
          <a:p>
            <a:pPr>
              <a:buFontTx/>
              <a:buChar char="-"/>
            </a:pPr>
            <a:r>
              <a:rPr lang="nl-NL" sz="2600"/>
              <a:t>vormgeving</a:t>
            </a:r>
          </a:p>
          <a:p>
            <a:pPr marL="0" indent="0">
              <a:buNone/>
            </a:pPr>
            <a:endParaRPr lang="nl-NL" sz="2400"/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BD02B4EF-705A-B66D-A01C-3F99A292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2ACF-4306-43D5-2C58-389E3055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E0239-6264-E425-F544-8863733E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Doorstroomtoets Bonaire: vragen?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AECF8829-DA7A-BA67-AE31-E4C4F01A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7B5620-984B-C444-6B66-E4326FEA2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76" y="1668770"/>
            <a:ext cx="3745648" cy="352045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4DEC444-9651-6D69-F63D-C474021EC23C}"/>
              </a:ext>
            </a:extLst>
          </p:cNvPr>
          <p:cNvSpPr txBox="1"/>
          <p:nvPr/>
        </p:nvSpPr>
        <p:spPr>
          <a:xfrm>
            <a:off x="4128344" y="5031287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E8A2C8"/>
                </a:solidFill>
              </a:rPr>
              <a:t>www.bureau-ice.nl/dtb/</a:t>
            </a:r>
          </a:p>
        </p:txBody>
      </p:sp>
    </p:spTree>
    <p:extLst>
      <p:ext uri="{BB962C8B-B14F-4D97-AF65-F5344CB8AC3E}">
        <p14:creationId xmlns:p14="http://schemas.microsoft.com/office/powerpoint/2010/main" val="164801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C8CC-A4FB-5116-1C0A-7C291796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F06CE-5920-C77A-C91B-09DF6BC6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Wat is Doorstroomtoets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678016-1CED-1752-5505-C52F3A61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In de Doorstroomtoets Bonaire staan de kinderen centraal. </a:t>
            </a:r>
            <a:br>
              <a:rPr lang="nl-NL" sz="2400"/>
            </a:br>
            <a:endParaRPr lang="nl-NL" sz="2400"/>
          </a:p>
          <a:p>
            <a:pPr marL="0" indent="0">
              <a:buNone/>
            </a:pPr>
            <a:r>
              <a:rPr lang="nl-NL" sz="2400"/>
              <a:t>Ze mogen laten zien hoe vaardig zij zijn op het gebied van Lezen, Luisteren, Taalverzorging en Rekenen aan het eind van de basisschool.</a:t>
            </a:r>
            <a:endParaRPr lang="nl-NL" sz="240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/>
          </a:p>
          <a:p>
            <a:r>
              <a:rPr lang="nl-NL" sz="2400"/>
              <a:t>De vragen in de toets zijn kort en bondig.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De vragen sluiten aan op de Caribische leefwereld van uw kind.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Toetsen worden digitaal afgenomen, er zijn leesboekjes op papier.</a:t>
            </a:r>
            <a:endParaRPr lang="nl-NL" sz="2400">
              <a:ea typeface="Calibri"/>
              <a:cs typeface="Calibri"/>
            </a:endParaRPr>
          </a:p>
          <a:p>
            <a:r>
              <a:rPr lang="nl-NL" sz="2400"/>
              <a:t>Er hoeft niet voor getraind te worden.</a:t>
            </a:r>
            <a:endParaRPr lang="nl-NL" sz="2400">
              <a:ea typeface="Calibri"/>
              <a:cs typeface="Calibri"/>
            </a:endParaRPr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E8CAA20C-6AEF-B3CC-002E-62E8BAFD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02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14B3-5FD5-3302-FD57-BD307B19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1E2B9-1BF5-EC5B-E51E-7D29D016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Wat toetst Doorstroomtoets Bonaire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25542-8242-98E7-2DF4-8706C5F26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err="1">
                <a:solidFill>
                  <a:srgbClr val="E8A2C8"/>
                </a:solidFill>
              </a:rPr>
              <a:t>Papiamentu</a:t>
            </a:r>
            <a:endParaRPr lang="nl-NL" sz="2400" b="1">
              <a:solidFill>
                <a:srgbClr val="E8A2C8"/>
              </a:solidFill>
            </a:endParaRPr>
          </a:p>
          <a:p>
            <a:pPr lvl="0"/>
            <a:r>
              <a:rPr lang="nl-NL" sz="2400"/>
              <a:t>Lezen</a:t>
            </a:r>
          </a:p>
          <a:p>
            <a:pPr lvl="0"/>
            <a:r>
              <a:rPr lang="nl-NL" sz="2400"/>
              <a:t>Taalverzorging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Nederlands als Vreemde Taal (NVT)</a:t>
            </a:r>
          </a:p>
          <a:p>
            <a:pPr lvl="0"/>
            <a:r>
              <a:rPr lang="nl-NL" sz="2400"/>
              <a:t>Lezen</a:t>
            </a:r>
          </a:p>
          <a:p>
            <a:pPr lvl="0"/>
            <a:r>
              <a:rPr lang="nl-NL" sz="2400"/>
              <a:t>Luisteren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Rekenen</a:t>
            </a:r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7E856005-6325-97CF-694B-247D6F78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29F0-0E40-5C8A-6922-3EC7D120C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A7CF7B6-DE0C-DC8E-9715-635ED1D5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4707"/>
            <a:ext cx="8189422" cy="35772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F3E4DD-C09E-CD43-AE39-2AE8F590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>
                <a:solidFill>
                  <a:srgbClr val="6DC9C5"/>
                </a:solidFill>
              </a:rPr>
              <a:t>Papiamentu</a:t>
            </a:r>
            <a:r>
              <a:rPr lang="nl-NL" b="1">
                <a:solidFill>
                  <a:srgbClr val="6DC9C5"/>
                </a:solidFill>
              </a:rPr>
              <a:t> Lezen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DFCC6B6D-6360-F1E8-A9A5-B71323BAC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92D1-C5F0-D734-3A7D-4E3A42E1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74C19-4B9C-33A3-6C8E-F67CC7B2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>
                <a:solidFill>
                  <a:srgbClr val="6DC9C5"/>
                </a:solidFill>
              </a:rPr>
              <a:t>Papiamentu</a:t>
            </a:r>
            <a:r>
              <a:rPr lang="nl-NL" b="1">
                <a:solidFill>
                  <a:srgbClr val="6DC9C5"/>
                </a:solidFill>
              </a:rPr>
              <a:t> Taalverzorging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DBFC4A23-3D5A-4A0D-CBE8-E2708074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114B74DC-BD80-4F10-92B3-5E52137FC5F8}"/>
              </a:ext>
            </a:extLst>
          </p:cNvPr>
          <p:cNvGrpSpPr/>
          <p:nvPr/>
        </p:nvGrpSpPr>
        <p:grpSpPr>
          <a:xfrm>
            <a:off x="838200" y="1782357"/>
            <a:ext cx="7239000" cy="4034243"/>
            <a:chOff x="838200" y="2284339"/>
            <a:chExt cx="6493934" cy="3809613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5CFA2C3-7393-A397-9392-E67F9B48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284339"/>
              <a:ext cx="4851400" cy="3809613"/>
            </a:xfrm>
            <a:prstGeom prst="rect">
              <a:avLst/>
            </a:prstGeom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579F1852-4CFF-246E-4694-130D136741DE}"/>
                </a:ext>
              </a:extLst>
            </p:cNvPr>
            <p:cNvSpPr txBox="1"/>
            <p:nvPr/>
          </p:nvSpPr>
          <p:spPr>
            <a:xfrm>
              <a:off x="5850467" y="2724929"/>
              <a:ext cx="1481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>
                  <a:solidFill>
                    <a:srgbClr val="E8A2C8"/>
                  </a:solidFill>
                </a:rPr>
                <a:t>Interpunctie</a:t>
              </a:r>
            </a:p>
          </p:txBody>
        </p:sp>
        <p:pic>
          <p:nvPicPr>
            <p:cNvPr id="17" name="Graphic 16" descr="Lijn met pijl: Curve in wijzerzin met effen opvulling">
              <a:extLst>
                <a:ext uri="{FF2B5EF4-FFF2-40B4-BE49-F238E27FC236}">
                  <a16:creationId xmlns:a16="http://schemas.microsoft.com/office/drawing/2014/main" id="{A31ADED6-0C37-4E0D-609C-1F9F28BB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975269">
              <a:off x="5203250" y="310854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FBECF1F-FFBA-F426-62B6-8DB0E7C2D48A}"/>
              </a:ext>
            </a:extLst>
          </p:cNvPr>
          <p:cNvGrpSpPr/>
          <p:nvPr/>
        </p:nvGrpSpPr>
        <p:grpSpPr>
          <a:xfrm>
            <a:off x="6482985" y="3016834"/>
            <a:ext cx="5408014" cy="2058809"/>
            <a:chOff x="6864203" y="3016835"/>
            <a:chExt cx="5026796" cy="1814430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6ADAFD4-EC4E-B601-47A3-E1248551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4203" y="3841165"/>
              <a:ext cx="4559595" cy="99010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19BCE87-AE73-37C2-5BA1-8AC845D95C9E}"/>
                </a:ext>
              </a:extLst>
            </p:cNvPr>
            <p:cNvSpPr txBox="1"/>
            <p:nvPr/>
          </p:nvSpPr>
          <p:spPr>
            <a:xfrm>
              <a:off x="9071599" y="3016835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>
                  <a:solidFill>
                    <a:srgbClr val="E8A2C8"/>
                  </a:solidFill>
                </a:rPr>
                <a:t>Spelling</a:t>
              </a:r>
            </a:p>
          </p:txBody>
        </p:sp>
        <p:pic>
          <p:nvPicPr>
            <p:cNvPr id="18" name="Graphic 17" descr="Lijn met pijl: Curve in wijzerzin met effen opvulling">
              <a:extLst>
                <a:ext uri="{FF2B5EF4-FFF2-40B4-BE49-F238E27FC236}">
                  <a16:creationId xmlns:a16="http://schemas.microsoft.com/office/drawing/2014/main" id="{6AAF0109-1A81-6620-56DE-FA5005E4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660541">
              <a:off x="9928008" y="325239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0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3C15-4894-F6A1-B11E-753674709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DAC30-DF62-3526-5653-7B2706FD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NVT Lezen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AF64003A-8A6B-984F-6383-3B63EBD4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DDACD2-E377-65DA-7560-BA7C5E0EF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7670800" cy="39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C60C-F408-3715-EED6-ADA88E90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96D84-F54B-EAD9-841E-98BE41B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NVT Luisteren</a:t>
            </a:r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8D486EF3-37A4-115C-0E16-56899B49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1116AC-9A37-E507-410C-EB6B0CC3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923905"/>
            <a:ext cx="9729838" cy="35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6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3CD48-3EC6-1D06-DAA3-50D7606C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52E9A-AFA3-846F-F1B7-7BA8163D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6DC9C5"/>
                </a:solidFill>
              </a:rPr>
              <a:t>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0E741-1936-8E69-A6FD-02D34BD2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nl-NL" sz="2400"/>
              <a:t>Het taalgebruik in de rekentoets is zo eenvoudig mogelijk.</a:t>
            </a:r>
          </a:p>
          <a:p>
            <a:pPr marL="0" lvl="0" indent="0">
              <a:buNone/>
            </a:pPr>
            <a:r>
              <a:rPr lang="nl-NL" sz="2400"/>
              <a:t>De toets start met makkelijke opgaven, die oplopen in niveau.</a:t>
            </a:r>
          </a:p>
          <a:p>
            <a:pPr lvl="0"/>
            <a:endParaRPr lang="nl-NL" sz="2400"/>
          </a:p>
          <a:p>
            <a:pPr marL="0" lvl="0" indent="0">
              <a:buNone/>
            </a:pPr>
            <a:r>
              <a:rPr lang="nl-NL" sz="2400" b="1">
                <a:solidFill>
                  <a:srgbClr val="E8A2C8"/>
                </a:solidFill>
              </a:rPr>
              <a:t>Vier domeinen</a:t>
            </a:r>
          </a:p>
          <a:p>
            <a:r>
              <a:rPr lang="nl-NL" sz="2400"/>
              <a:t>Getallen</a:t>
            </a:r>
          </a:p>
          <a:p>
            <a:r>
              <a:rPr lang="nl-NL" sz="2400"/>
              <a:t>Verhoudingen</a:t>
            </a:r>
          </a:p>
          <a:p>
            <a:r>
              <a:rPr lang="nl-NL" sz="2400"/>
              <a:t>Meten en meetkunde</a:t>
            </a:r>
          </a:p>
          <a:p>
            <a:r>
              <a:rPr lang="nl-NL" sz="2400"/>
              <a:t>Verbanden</a:t>
            </a:r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5" name="Afbeelding 4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3936DA41-C837-52C8-9E19-21F2A34B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8" y="273455"/>
            <a:ext cx="1508902" cy="15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24a8ca83-ae1c-45e1-9f89-d5cae39370d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12B8B1A52CB2439ADED12DAF04B1DA" ma:contentTypeVersion="21" ma:contentTypeDescription="Een nieuw document maken." ma:contentTypeScope="" ma:versionID="93eb44bfddd505040305b977d1b86500">
  <xsd:schema xmlns:xsd="http://www.w3.org/2001/XMLSchema" xmlns:xs="http://www.w3.org/2001/XMLSchema" xmlns:p="http://schemas.microsoft.com/office/2006/metadata/properties" xmlns:ns2="24a8ca83-ae1c-45e1-9f89-d5cae39370d6" xmlns:ns3="8ec174f0-ab8f-4488-8ed7-dcce8b250c45" xmlns:ns4="f0974581-4bbf-443e-902f-14073e9fb4f6" targetNamespace="http://schemas.microsoft.com/office/2006/metadata/properties" ma:root="true" ma:fieldsID="91131a8521f574f518627ff17fa39ada" ns2:_="" ns3:_="" ns4:_="">
    <xsd:import namespace="24a8ca83-ae1c-45e1-9f89-d5cae39370d6"/>
    <xsd:import namespace="8ec174f0-ab8f-4488-8ed7-dcce8b250c45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ca83-ae1c-45e1-9f89-d5cae3937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174f0-ab8f-4488-8ed7-dcce8b250c4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e9daf50-b0cb-4c86-9242-c879800f2f5b}" ma:internalName="TaxCatchAll" ma:showField="CatchAllData" ma:web="8ec174f0-ab8f-4488-8ed7-dcce8b250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BD61A1-E0D0-4FAB-9438-048AED501404}">
  <ds:schemaRefs>
    <ds:schemaRef ds:uri="24a8ca83-ae1c-45e1-9f89-d5cae39370d6"/>
    <ds:schemaRef ds:uri="8ec174f0-ab8f-4488-8ed7-dcce8b250c45"/>
    <ds:schemaRef ds:uri="f0974581-4bbf-443e-902f-14073e9fb4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79D33F-C163-4077-9215-D922D29EFC3D}">
  <ds:schemaRefs>
    <ds:schemaRef ds:uri="24a8ca83-ae1c-45e1-9f89-d5cae39370d6"/>
    <ds:schemaRef ds:uri="8ec174f0-ab8f-4488-8ed7-dcce8b250c45"/>
    <ds:schemaRef ds:uri="f0974581-4bbf-443e-902f-14073e9fb4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24B836-F2C0-48EA-BA92-6E14177891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Waarom Doorstroomtoets Bonaire</vt:lpstr>
      <vt:lpstr>Wat is Doorstroomtoets Bonaire</vt:lpstr>
      <vt:lpstr>Wat toetst Doorstroomtoets Bonaire</vt:lpstr>
      <vt:lpstr>Papiamentu Lezen</vt:lpstr>
      <vt:lpstr>Papiamentu Taalverzorging</vt:lpstr>
      <vt:lpstr>NVT Lezen</vt:lpstr>
      <vt:lpstr>NVT Luisteren</vt:lpstr>
      <vt:lpstr>Rekenen</vt:lpstr>
      <vt:lpstr>Rekenen: Getallen</vt:lpstr>
      <vt:lpstr>Rekenen: Verhoudingen</vt:lpstr>
      <vt:lpstr>Rekenen: Meten en meetkunde</vt:lpstr>
      <vt:lpstr>Rekenen: Verbanden</vt:lpstr>
      <vt:lpstr>Doorstroomtoets voor Bonaire</vt:lpstr>
      <vt:lpstr>Doorstroomtoets Bonaire passend</vt:lpstr>
      <vt:lpstr>Voorbereiding Doorstroomtoets Bonaire</vt:lpstr>
      <vt:lpstr>Afname Doorstroomtoets Bonaire</vt:lpstr>
      <vt:lpstr>Advies voor middelbare school</vt:lpstr>
      <vt:lpstr>Resultaten Doorstroomtoets Bonaire</vt:lpstr>
      <vt:lpstr>Resultaten Doorstroomtoets Bonaire</vt:lpstr>
      <vt:lpstr>Pretest Doorstroomtoets Bonaire</vt:lpstr>
      <vt:lpstr>LVS BES &amp; Doorstroomtoets Bonaire</vt:lpstr>
      <vt:lpstr>Doorstroomtoets Bonaire: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Staal</dc:creator>
  <cp:revision>1</cp:revision>
  <dcterms:created xsi:type="dcterms:W3CDTF">2018-12-03T14:24:03Z</dcterms:created>
  <dcterms:modified xsi:type="dcterms:W3CDTF">2025-09-30T06:46:16Z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0x010100F812B8B1A52CB2439ADED12DAF04B1DA</vt:lpwstr>
  </property>
  <property fmtid="{D5CDD505-2E9C-101B-9397-08002B2CF9AE}" pid="3" name="MediaServiceImageTags">
    <vt:lpwstr/>
  </property>
</Properties>
</file>